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63" r:id="rId6"/>
    <p:sldId id="266" r:id="rId7"/>
    <p:sldId id="308" r:id="rId8"/>
    <p:sldId id="294" r:id="rId9"/>
    <p:sldId id="309" r:id="rId10"/>
    <p:sldId id="295" r:id="rId11"/>
    <p:sldId id="276" r:id="rId12"/>
    <p:sldId id="271" r:id="rId13"/>
    <p:sldId id="303" r:id="rId14"/>
    <p:sldId id="273" r:id="rId15"/>
    <p:sldId id="301" r:id="rId16"/>
    <p:sldId id="296" r:id="rId17"/>
    <p:sldId id="297" r:id="rId18"/>
    <p:sldId id="298" r:id="rId19"/>
    <p:sldId id="300" r:id="rId20"/>
    <p:sldId id="299" r:id="rId21"/>
    <p:sldId id="279" r:id="rId22"/>
    <p:sldId id="305" r:id="rId23"/>
    <p:sldId id="306" r:id="rId2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Bjurlefors" initials="CB" lastIdx="1" clrIdx="0">
    <p:extLst>
      <p:ext uri="{19B8F6BF-5375-455C-9EA6-DF929625EA0E}">
        <p15:presenceInfo xmlns:p15="http://schemas.microsoft.com/office/powerpoint/2012/main" userId="S::carolina@rehngruppen.se::d3a9b529-2d61-408e-bfb3-93ab56c1a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3468" y="2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F3C7C-CCE3-4706-A627-028B96F646F8}" type="doc">
      <dgm:prSet loTypeId="urn:microsoft.com/office/officeart/2005/8/layout/architecture" loCatId="officeonline" qsTypeId="urn:microsoft.com/office/officeart/2005/8/quickstyle/simple5" qsCatId="simple" csTypeId="urn:microsoft.com/office/officeart/2005/8/colors/accent1_2" csCatId="accent1" phldr="1"/>
      <dgm:spPr/>
      <dgm:t>
        <a:bodyPr/>
        <a:lstStyle/>
        <a:p>
          <a:endParaRPr lang="sv-FI"/>
        </a:p>
      </dgm:t>
    </dgm:pt>
    <dgm:pt modelId="{78DF0336-6A02-4E90-BAF4-DBA980C18312}">
      <dgm:prSet phldrT="[Text]" custT="1"/>
      <dgm:spPr/>
      <dgm:t>
        <a:bodyPr/>
        <a:lstStyle/>
        <a:p>
          <a:pPr>
            <a:lnSpc>
              <a:spcPct val="100000"/>
            </a:lnSpc>
            <a:spcAft>
              <a:spcPts val="0"/>
            </a:spcAft>
          </a:pPr>
          <a:r>
            <a:rPr lang="en-GB" sz="1400" b="0" noProof="0"/>
            <a:t>Data protection </a:t>
          </a:r>
          <a:br>
            <a:rPr lang="en-GB" sz="1400" b="0" noProof="0"/>
          </a:br>
          <a:r>
            <a:rPr lang="en-GB" sz="1400" b="0" noProof="0"/>
            <a:t>&amp;</a:t>
          </a:r>
        </a:p>
        <a:p>
          <a:pPr>
            <a:lnSpc>
              <a:spcPct val="100000"/>
            </a:lnSpc>
            <a:spcAft>
              <a:spcPts val="0"/>
            </a:spcAft>
          </a:pPr>
          <a:r>
            <a:rPr lang="en-GB" sz="1400" b="0" noProof="0"/>
            <a:t> Data security</a:t>
          </a:r>
          <a:endParaRPr lang="sv-FI" sz="1400"/>
        </a:p>
      </dgm:t>
    </dgm:pt>
    <dgm:pt modelId="{025E3C8A-BA11-4C8D-B76C-BF6C2CC6A15E}" type="parTrans" cxnId="{8993A642-DDC1-4265-863D-0EFEFF59FC46}">
      <dgm:prSet/>
      <dgm:spPr/>
      <dgm:t>
        <a:bodyPr/>
        <a:lstStyle/>
        <a:p>
          <a:endParaRPr lang="sv-FI" sz="2000"/>
        </a:p>
      </dgm:t>
    </dgm:pt>
    <dgm:pt modelId="{C158042C-5F90-4601-B51B-8B3C5ADC168C}" type="sibTrans" cxnId="{8993A642-DDC1-4265-863D-0EFEFF59FC46}">
      <dgm:prSet/>
      <dgm:spPr/>
      <dgm:t>
        <a:bodyPr/>
        <a:lstStyle/>
        <a:p>
          <a:endParaRPr lang="sv-FI" sz="2000"/>
        </a:p>
      </dgm:t>
    </dgm:pt>
    <dgm:pt modelId="{79FBCAF6-3063-45AB-A0D1-92005BCC3802}">
      <dgm:prSet phldrT="[Text]" custT="1"/>
      <dgm:spPr/>
      <dgm:t>
        <a:bodyPr/>
        <a:lstStyle/>
        <a:p>
          <a:r>
            <a:rPr lang="en-GB" sz="1400" b="0" noProof="0"/>
            <a:t>Common IT services</a:t>
          </a:r>
        </a:p>
        <a:p>
          <a:r>
            <a:rPr lang="sv-FI" sz="1400"/>
            <a:t>&amp;</a:t>
          </a:r>
        </a:p>
        <a:p>
          <a:r>
            <a:rPr lang="sv-FI" sz="1400"/>
            <a:t>IT-services for  Research </a:t>
          </a:r>
        </a:p>
      </dgm:t>
    </dgm:pt>
    <dgm:pt modelId="{A6DAA820-2D06-47A4-B4D9-1602FE722427}" type="parTrans" cxnId="{2D0ABABF-1DBC-4C56-99A5-34446DF72E03}">
      <dgm:prSet/>
      <dgm:spPr/>
      <dgm:t>
        <a:bodyPr/>
        <a:lstStyle/>
        <a:p>
          <a:endParaRPr lang="sv-FI" sz="2000"/>
        </a:p>
      </dgm:t>
    </dgm:pt>
    <dgm:pt modelId="{8803FFCF-DA93-4AFF-A1E2-2C91319F4340}" type="sibTrans" cxnId="{2D0ABABF-1DBC-4C56-99A5-34446DF72E03}">
      <dgm:prSet/>
      <dgm:spPr/>
      <dgm:t>
        <a:bodyPr/>
        <a:lstStyle/>
        <a:p>
          <a:endParaRPr lang="sv-FI" sz="2000"/>
        </a:p>
      </dgm:t>
    </dgm:pt>
    <dgm:pt modelId="{847E5953-47D3-43DA-A3A8-0C78D0F4DF09}">
      <dgm:prSet phldrT="[Text]" custT="1"/>
      <dgm:spPr/>
      <dgm:t>
        <a:bodyPr/>
        <a:lstStyle/>
        <a:p>
          <a:pPr>
            <a:spcAft>
              <a:spcPts val="0"/>
            </a:spcAft>
          </a:pPr>
          <a:r>
            <a:rPr lang="en-GB" sz="1400" b="0" noProof="0"/>
            <a:t>Computers, Phones and Software management</a:t>
          </a:r>
          <a:endParaRPr lang="sv-FI" sz="1400"/>
        </a:p>
      </dgm:t>
    </dgm:pt>
    <dgm:pt modelId="{6D3B93D6-5793-45DB-808D-695151DAC2F1}" type="parTrans" cxnId="{627AA442-2AF3-4493-9B97-EB0BDD81E7C2}">
      <dgm:prSet/>
      <dgm:spPr/>
      <dgm:t>
        <a:bodyPr/>
        <a:lstStyle/>
        <a:p>
          <a:endParaRPr lang="sv-FI" sz="2000"/>
        </a:p>
      </dgm:t>
    </dgm:pt>
    <dgm:pt modelId="{ACB4E7CF-D3D4-40D0-A00E-515E5CA3534F}" type="sibTrans" cxnId="{627AA442-2AF3-4493-9B97-EB0BDD81E7C2}">
      <dgm:prSet/>
      <dgm:spPr/>
      <dgm:t>
        <a:bodyPr/>
        <a:lstStyle/>
        <a:p>
          <a:endParaRPr lang="sv-FI" sz="2000"/>
        </a:p>
      </dgm:t>
    </dgm:pt>
    <dgm:pt modelId="{D5A5F4A5-6641-4298-80B8-9205A65ECD19}">
      <dgm:prSet phldrT="[Text]" custT="1"/>
      <dgm:spPr/>
      <dgm:t>
        <a:bodyPr/>
        <a:lstStyle/>
        <a:p>
          <a:r>
            <a:rPr lang="en-GB" sz="1400" b="0" noProof="0"/>
            <a:t>IT services for the library</a:t>
          </a:r>
          <a:endParaRPr lang="sv-FI" sz="1400"/>
        </a:p>
      </dgm:t>
    </dgm:pt>
    <dgm:pt modelId="{F0DE7816-5646-47B8-82D8-84C7D3518559}" type="parTrans" cxnId="{727C057C-EF4A-4AA1-A7E3-F2EC20F9326F}">
      <dgm:prSet/>
      <dgm:spPr/>
      <dgm:t>
        <a:bodyPr/>
        <a:lstStyle/>
        <a:p>
          <a:endParaRPr lang="sv-FI" sz="2000"/>
        </a:p>
      </dgm:t>
    </dgm:pt>
    <dgm:pt modelId="{E61EC355-0292-405E-B628-82B6A89D83CE}" type="sibTrans" cxnId="{727C057C-EF4A-4AA1-A7E3-F2EC20F9326F}">
      <dgm:prSet/>
      <dgm:spPr/>
      <dgm:t>
        <a:bodyPr/>
        <a:lstStyle/>
        <a:p>
          <a:endParaRPr lang="sv-FI" sz="2000"/>
        </a:p>
      </dgm:t>
    </dgm:pt>
    <dgm:pt modelId="{A49B4B0A-5F83-49C7-BA6A-9F3CD1E35E6B}">
      <dgm:prSet phldrT="[Text]" custT="1"/>
      <dgm:spPr/>
      <dgm:t>
        <a:bodyPr/>
        <a:lstStyle/>
        <a:p>
          <a:r>
            <a:rPr lang="en-GB" sz="1400" b="0" noProof="0"/>
            <a:t>IT-procurement and license management</a:t>
          </a:r>
          <a:endParaRPr lang="sv-FI" sz="1400"/>
        </a:p>
      </dgm:t>
    </dgm:pt>
    <dgm:pt modelId="{13EEBBCC-DC6E-448D-B4BA-E5A56E98C7EF}" type="parTrans" cxnId="{5DB332CF-B21B-4F9F-93C2-EB5E12FAA21F}">
      <dgm:prSet/>
      <dgm:spPr/>
      <dgm:t>
        <a:bodyPr/>
        <a:lstStyle/>
        <a:p>
          <a:endParaRPr lang="sv-FI" sz="2000"/>
        </a:p>
      </dgm:t>
    </dgm:pt>
    <dgm:pt modelId="{8EB7B6AD-6AD8-427F-BB6E-34ECDBED5B27}" type="sibTrans" cxnId="{5DB332CF-B21B-4F9F-93C2-EB5E12FAA21F}">
      <dgm:prSet/>
      <dgm:spPr/>
      <dgm:t>
        <a:bodyPr/>
        <a:lstStyle/>
        <a:p>
          <a:endParaRPr lang="sv-FI" sz="2000"/>
        </a:p>
      </dgm:t>
    </dgm:pt>
    <dgm:pt modelId="{523AE25E-9960-4FC1-80CF-7E814882C5EF}">
      <dgm:prSet phldrT="[Text]" custT="1"/>
      <dgm:spPr/>
      <dgm:t>
        <a:bodyPr/>
        <a:lstStyle/>
        <a:p>
          <a:r>
            <a:rPr lang="en-GB" sz="1400" b="0" noProof="0"/>
            <a:t>Infrastructure</a:t>
          </a:r>
          <a:endParaRPr lang="sv-FI" sz="1400"/>
        </a:p>
      </dgm:t>
    </dgm:pt>
    <dgm:pt modelId="{6CD482A7-F197-41A6-9B37-838E10264B6B}" type="parTrans" cxnId="{1D86047F-5445-42B1-81F5-2F47201B9A1B}">
      <dgm:prSet/>
      <dgm:spPr/>
      <dgm:t>
        <a:bodyPr/>
        <a:lstStyle/>
        <a:p>
          <a:endParaRPr lang="sv-FI" sz="2000"/>
        </a:p>
      </dgm:t>
    </dgm:pt>
    <dgm:pt modelId="{E33160D3-65C3-42F0-89A4-09DEF4879508}" type="sibTrans" cxnId="{1D86047F-5445-42B1-81F5-2F47201B9A1B}">
      <dgm:prSet/>
      <dgm:spPr/>
      <dgm:t>
        <a:bodyPr/>
        <a:lstStyle/>
        <a:p>
          <a:endParaRPr lang="sv-FI" sz="2000"/>
        </a:p>
      </dgm:t>
    </dgm:pt>
    <dgm:pt modelId="{6432363E-0B26-44EB-8FA0-3B3A4423257A}">
      <dgm:prSet phldrT="[Text]" custT="1"/>
      <dgm:spPr/>
      <dgm:t>
        <a:bodyPr/>
        <a:lstStyle/>
        <a:p>
          <a:r>
            <a:rPr lang="en-GB" sz="1400" b="0" noProof="0"/>
            <a:t>Webb</a:t>
          </a:r>
          <a:br>
            <a:rPr lang="en-GB" sz="1400" b="0" noProof="0"/>
          </a:br>
          <a:r>
            <a:rPr lang="en-GB" sz="1400" b="0" noProof="0"/>
            <a:t>&amp; </a:t>
          </a:r>
          <a:br>
            <a:rPr lang="en-GB" sz="1400" b="0" noProof="0"/>
          </a:br>
          <a:r>
            <a:rPr lang="en-GB" sz="1400" b="0" noProof="0"/>
            <a:t>Databases</a:t>
          </a:r>
          <a:endParaRPr lang="sv-FI" sz="1400"/>
        </a:p>
      </dgm:t>
    </dgm:pt>
    <dgm:pt modelId="{057A8438-BF1A-434B-9D12-1F09298462D1}" type="parTrans" cxnId="{99515233-951B-455C-8EA0-355C67D0D49B}">
      <dgm:prSet/>
      <dgm:spPr/>
      <dgm:t>
        <a:bodyPr/>
        <a:lstStyle/>
        <a:p>
          <a:endParaRPr lang="sv-FI" sz="2000"/>
        </a:p>
      </dgm:t>
    </dgm:pt>
    <dgm:pt modelId="{185A1BD9-0A5F-43E0-A47F-318585E57B16}" type="sibTrans" cxnId="{99515233-951B-455C-8EA0-355C67D0D49B}">
      <dgm:prSet/>
      <dgm:spPr/>
      <dgm:t>
        <a:bodyPr/>
        <a:lstStyle/>
        <a:p>
          <a:endParaRPr lang="sv-FI" sz="2000"/>
        </a:p>
      </dgm:t>
    </dgm:pt>
    <dgm:pt modelId="{907C84D6-5CBB-49F7-98EC-9265FDD66B92}">
      <dgm:prSet phldrT="[Text]" custT="1"/>
      <dgm:spPr/>
      <dgm:t>
        <a:bodyPr/>
        <a:lstStyle/>
        <a:p>
          <a:r>
            <a:rPr lang="en-GB" sz="1400" b="0" noProof="0"/>
            <a:t>Media-production / Hanken Studios</a:t>
          </a:r>
          <a:endParaRPr lang="sv-FI" sz="1400"/>
        </a:p>
      </dgm:t>
    </dgm:pt>
    <dgm:pt modelId="{CC8B9923-9751-482E-9D3D-A3801A4AA8B7}" type="parTrans" cxnId="{82245C1C-91A7-4317-90BB-7B482A7AAD4D}">
      <dgm:prSet/>
      <dgm:spPr/>
      <dgm:t>
        <a:bodyPr/>
        <a:lstStyle/>
        <a:p>
          <a:endParaRPr lang="sv-FI" sz="2000"/>
        </a:p>
      </dgm:t>
    </dgm:pt>
    <dgm:pt modelId="{E61293EF-000E-4F9C-AF99-6C95C42A6CC0}" type="sibTrans" cxnId="{82245C1C-91A7-4317-90BB-7B482A7AAD4D}">
      <dgm:prSet/>
      <dgm:spPr/>
      <dgm:t>
        <a:bodyPr/>
        <a:lstStyle/>
        <a:p>
          <a:endParaRPr lang="sv-FI" sz="2000"/>
        </a:p>
      </dgm:t>
    </dgm:pt>
    <dgm:pt modelId="{BBD4D871-3504-4A7B-AAFB-1AEE77D7BF19}">
      <dgm:prSet phldrT="[Text]" custT="1"/>
      <dgm:spPr/>
      <dgm:t>
        <a:bodyPr/>
        <a:lstStyle/>
        <a:p>
          <a:r>
            <a:rPr lang="en-GB" sz="1400"/>
            <a:t>IT-services for Teaching &amp; Learning</a:t>
          </a:r>
          <a:endParaRPr lang="sv-FI" sz="1400"/>
        </a:p>
      </dgm:t>
    </dgm:pt>
    <dgm:pt modelId="{B9B698C8-D0BB-432E-80A4-32533C1D81CD}" type="parTrans" cxnId="{1028C390-DBA3-4C19-ADF0-1D9A3C1FF47D}">
      <dgm:prSet/>
      <dgm:spPr/>
      <dgm:t>
        <a:bodyPr/>
        <a:lstStyle/>
        <a:p>
          <a:endParaRPr lang="sv-FI" sz="2000"/>
        </a:p>
      </dgm:t>
    </dgm:pt>
    <dgm:pt modelId="{C164EF0B-806B-4306-9C26-26EF0F9DD2FC}" type="sibTrans" cxnId="{1028C390-DBA3-4C19-ADF0-1D9A3C1FF47D}">
      <dgm:prSet/>
      <dgm:spPr/>
      <dgm:t>
        <a:bodyPr/>
        <a:lstStyle/>
        <a:p>
          <a:endParaRPr lang="sv-FI" sz="2000"/>
        </a:p>
      </dgm:t>
    </dgm:pt>
    <dgm:pt modelId="{99B8687D-E7BB-4D13-89CF-86763A2672DE}">
      <dgm:prSet phldrT="[Text]" custT="1"/>
      <dgm:spPr/>
      <dgm:t>
        <a:bodyPr/>
        <a:lstStyle/>
        <a:p>
          <a:r>
            <a:rPr lang="en-GB" sz="1400" b="0" noProof="0"/>
            <a:t>IT-architecture</a:t>
          </a:r>
          <a:endParaRPr lang="sv-FI" sz="1400"/>
        </a:p>
      </dgm:t>
    </dgm:pt>
    <dgm:pt modelId="{16817AE7-2983-4A9F-AEE3-58AB530FCF3F}" type="parTrans" cxnId="{9382E6BC-C29B-44E9-A1D0-B02FA2BB0E20}">
      <dgm:prSet/>
      <dgm:spPr/>
      <dgm:t>
        <a:bodyPr/>
        <a:lstStyle/>
        <a:p>
          <a:endParaRPr lang="sv-FI" sz="2000"/>
        </a:p>
      </dgm:t>
    </dgm:pt>
    <dgm:pt modelId="{9ACDFF98-A08F-411F-B0A7-0B3D1DFCD24A}" type="sibTrans" cxnId="{9382E6BC-C29B-44E9-A1D0-B02FA2BB0E20}">
      <dgm:prSet/>
      <dgm:spPr/>
      <dgm:t>
        <a:bodyPr/>
        <a:lstStyle/>
        <a:p>
          <a:endParaRPr lang="sv-FI" sz="2000"/>
        </a:p>
      </dgm:t>
    </dgm:pt>
    <dgm:pt modelId="{9DF22028-A30C-4ECC-A1DE-6CE9AE763609}" type="pres">
      <dgm:prSet presAssocID="{6F1F3C7C-CCE3-4706-A627-028B96F646F8}" presName="Name0" presStyleCnt="0">
        <dgm:presLayoutVars>
          <dgm:chPref val="1"/>
          <dgm:dir/>
          <dgm:animOne val="branch"/>
          <dgm:animLvl val="lvl"/>
          <dgm:resizeHandles/>
        </dgm:presLayoutVars>
      </dgm:prSet>
      <dgm:spPr/>
    </dgm:pt>
    <dgm:pt modelId="{E79296B0-694A-4203-B77A-F69D983B66D0}" type="pres">
      <dgm:prSet presAssocID="{78DF0336-6A02-4E90-BAF4-DBA980C18312}" presName="vertOne" presStyleCnt="0"/>
      <dgm:spPr/>
    </dgm:pt>
    <dgm:pt modelId="{816A3433-A67C-4257-A4CA-08E6159A6CB4}" type="pres">
      <dgm:prSet presAssocID="{78DF0336-6A02-4E90-BAF4-DBA980C18312}" presName="txOne" presStyleLbl="node0" presStyleIdx="0" presStyleCnt="5" custLinFactNeighborX="11424" custLinFactNeighborY="-348">
        <dgm:presLayoutVars>
          <dgm:chPref val="3"/>
        </dgm:presLayoutVars>
      </dgm:prSet>
      <dgm:spPr/>
    </dgm:pt>
    <dgm:pt modelId="{9E7285DF-96F8-44D3-8B74-C6D5D7DBB3A8}" type="pres">
      <dgm:prSet presAssocID="{78DF0336-6A02-4E90-BAF4-DBA980C18312}" presName="horzOne" presStyleCnt="0"/>
      <dgm:spPr/>
    </dgm:pt>
    <dgm:pt modelId="{7FB2DC76-075D-46BE-A85D-097F6D39C285}" type="pres">
      <dgm:prSet presAssocID="{C158042C-5F90-4601-B51B-8B3C5ADC168C}" presName="sibSpaceOne" presStyleCnt="0"/>
      <dgm:spPr/>
    </dgm:pt>
    <dgm:pt modelId="{66811276-7CBE-4653-B3A9-0791794187B8}" type="pres">
      <dgm:prSet presAssocID="{523AE25E-9960-4FC1-80CF-7E814882C5EF}" presName="vertOne" presStyleCnt="0"/>
      <dgm:spPr/>
    </dgm:pt>
    <dgm:pt modelId="{EABCE67F-7D5D-4DF8-AD39-61F24B19985C}" type="pres">
      <dgm:prSet presAssocID="{523AE25E-9960-4FC1-80CF-7E814882C5EF}" presName="txOne" presStyleLbl="node0" presStyleIdx="1" presStyleCnt="5" custLinFactNeighborX="7154">
        <dgm:presLayoutVars>
          <dgm:chPref val="3"/>
        </dgm:presLayoutVars>
      </dgm:prSet>
      <dgm:spPr/>
    </dgm:pt>
    <dgm:pt modelId="{3F639AA8-6BEB-4E0B-BED7-43309E32C4C3}" type="pres">
      <dgm:prSet presAssocID="{523AE25E-9960-4FC1-80CF-7E814882C5EF}" presName="parTransOne" presStyleCnt="0"/>
      <dgm:spPr/>
    </dgm:pt>
    <dgm:pt modelId="{BE2833A1-CA77-4704-986B-55F902BD3DC7}" type="pres">
      <dgm:prSet presAssocID="{523AE25E-9960-4FC1-80CF-7E814882C5EF}" presName="horzOne" presStyleCnt="0"/>
      <dgm:spPr/>
    </dgm:pt>
    <dgm:pt modelId="{D2B5B032-CE80-4186-A326-96118BCA3A4A}" type="pres">
      <dgm:prSet presAssocID="{79FBCAF6-3063-45AB-A0D1-92005BCC3802}" presName="vertTwo" presStyleCnt="0"/>
      <dgm:spPr/>
    </dgm:pt>
    <dgm:pt modelId="{2B4B3F92-4204-46AD-A21C-71E6AAED7D13}" type="pres">
      <dgm:prSet presAssocID="{79FBCAF6-3063-45AB-A0D1-92005BCC3802}" presName="txTwo" presStyleLbl="node2" presStyleIdx="0" presStyleCnt="4" custScaleY="96895" custLinFactX="100000" custLinFactNeighborX="136482" custLinFactNeighborY="-816">
        <dgm:presLayoutVars>
          <dgm:chPref val="3"/>
        </dgm:presLayoutVars>
      </dgm:prSet>
      <dgm:spPr/>
    </dgm:pt>
    <dgm:pt modelId="{53077F5A-3CFA-47DA-B1D2-74D1D7CDBFD5}" type="pres">
      <dgm:prSet presAssocID="{79FBCAF6-3063-45AB-A0D1-92005BCC3802}" presName="horzTwo" presStyleCnt="0"/>
      <dgm:spPr/>
    </dgm:pt>
    <dgm:pt modelId="{219CB083-E0F0-4DE5-A3E2-DF3366C94814}" type="pres">
      <dgm:prSet presAssocID="{E33160D3-65C3-42F0-89A4-09DEF4879508}" presName="sibSpaceOne" presStyleCnt="0"/>
      <dgm:spPr/>
    </dgm:pt>
    <dgm:pt modelId="{6B4D88D5-0E48-452B-B003-570E9B98C5E0}" type="pres">
      <dgm:prSet presAssocID="{847E5953-47D3-43DA-A3A8-0C78D0F4DF09}" presName="vertOne" presStyleCnt="0"/>
      <dgm:spPr/>
    </dgm:pt>
    <dgm:pt modelId="{7085D049-098C-4D69-9712-CFB6CC745A69}" type="pres">
      <dgm:prSet presAssocID="{847E5953-47D3-43DA-A3A8-0C78D0F4DF09}" presName="txOne" presStyleLbl="node0" presStyleIdx="2" presStyleCnt="5" custLinFactX="100000" custLinFactY="-99820" custLinFactNeighborX="129507" custLinFactNeighborY="-100000">
        <dgm:presLayoutVars>
          <dgm:chPref val="3"/>
        </dgm:presLayoutVars>
      </dgm:prSet>
      <dgm:spPr/>
    </dgm:pt>
    <dgm:pt modelId="{B0C47EFB-7191-4020-9530-A57DCBA25A38}" type="pres">
      <dgm:prSet presAssocID="{847E5953-47D3-43DA-A3A8-0C78D0F4DF09}" presName="parTransOne" presStyleCnt="0"/>
      <dgm:spPr/>
    </dgm:pt>
    <dgm:pt modelId="{B30B498F-1BF0-4076-9CEA-9D62E140FA86}" type="pres">
      <dgm:prSet presAssocID="{847E5953-47D3-43DA-A3A8-0C78D0F4DF09}" presName="horzOne" presStyleCnt="0"/>
      <dgm:spPr/>
    </dgm:pt>
    <dgm:pt modelId="{BEBAEDF1-0F0C-4A2E-ABCE-C6C57DB3AF53}" type="pres">
      <dgm:prSet presAssocID="{D5A5F4A5-6641-4298-80B8-9205A65ECD19}" presName="vertTwo" presStyleCnt="0"/>
      <dgm:spPr/>
    </dgm:pt>
    <dgm:pt modelId="{D8977CA5-A77F-4FC4-AE0C-2E781459748D}" type="pres">
      <dgm:prSet presAssocID="{D5A5F4A5-6641-4298-80B8-9205A65ECD19}" presName="txTwo" presStyleLbl="node2" presStyleIdx="1" presStyleCnt="4" custLinFactNeighborX="5492" custLinFactNeighborY="18150">
        <dgm:presLayoutVars>
          <dgm:chPref val="3"/>
        </dgm:presLayoutVars>
      </dgm:prSet>
      <dgm:spPr/>
    </dgm:pt>
    <dgm:pt modelId="{23B2EF93-8B60-4B81-AA84-48ACE27678F3}" type="pres">
      <dgm:prSet presAssocID="{D5A5F4A5-6641-4298-80B8-9205A65ECD19}" presName="parTransTwo" presStyleCnt="0"/>
      <dgm:spPr/>
    </dgm:pt>
    <dgm:pt modelId="{21B73CB2-0412-4E17-B2E3-C579DDB98A7F}" type="pres">
      <dgm:prSet presAssocID="{D5A5F4A5-6641-4298-80B8-9205A65ECD19}" presName="horzTwo" presStyleCnt="0"/>
      <dgm:spPr/>
    </dgm:pt>
    <dgm:pt modelId="{2AD10C55-A51F-4359-A5C4-2832CA1AD7BB}" type="pres">
      <dgm:prSet presAssocID="{907C84D6-5CBB-49F7-98EC-9265FDD66B92}" presName="vertThree" presStyleCnt="0"/>
      <dgm:spPr/>
    </dgm:pt>
    <dgm:pt modelId="{798F3025-4F48-4777-B1D7-337C23722768}" type="pres">
      <dgm:prSet presAssocID="{907C84D6-5CBB-49F7-98EC-9265FDD66B92}" presName="txThree" presStyleLbl="node3" presStyleIdx="0" presStyleCnt="1" custLinFactX="-100000" custLinFactY="10750" custLinFactNeighborX="-120233" custLinFactNeighborY="100000">
        <dgm:presLayoutVars>
          <dgm:chPref val="3"/>
        </dgm:presLayoutVars>
      </dgm:prSet>
      <dgm:spPr/>
    </dgm:pt>
    <dgm:pt modelId="{F308804F-3F78-495B-89ED-FB608760CD39}" type="pres">
      <dgm:prSet presAssocID="{907C84D6-5CBB-49F7-98EC-9265FDD66B92}" presName="horzThree" presStyleCnt="0"/>
      <dgm:spPr/>
    </dgm:pt>
    <dgm:pt modelId="{AD3F1B00-5E23-4495-A7D0-C2C9D01EE6D8}" type="pres">
      <dgm:prSet presAssocID="{ACB4E7CF-D3D4-40D0-A00E-515E5CA3534F}" presName="sibSpaceOne" presStyleCnt="0"/>
      <dgm:spPr/>
    </dgm:pt>
    <dgm:pt modelId="{72A57D0B-588F-4E2B-8A08-CC2A04423C92}" type="pres">
      <dgm:prSet presAssocID="{A49B4B0A-5F83-49C7-BA6A-9F3CD1E35E6B}" presName="vertOne" presStyleCnt="0"/>
      <dgm:spPr/>
    </dgm:pt>
    <dgm:pt modelId="{00498F9D-B8DE-47BE-9CB9-90E754250D9E}" type="pres">
      <dgm:prSet presAssocID="{A49B4B0A-5F83-49C7-BA6A-9F3CD1E35E6B}" presName="txOne" presStyleLbl="node0" presStyleIdx="3" presStyleCnt="5" custLinFactNeighborX="974">
        <dgm:presLayoutVars>
          <dgm:chPref val="3"/>
        </dgm:presLayoutVars>
      </dgm:prSet>
      <dgm:spPr/>
    </dgm:pt>
    <dgm:pt modelId="{09FE705A-6C3D-4524-984A-40160192686E}" type="pres">
      <dgm:prSet presAssocID="{A49B4B0A-5F83-49C7-BA6A-9F3CD1E35E6B}" presName="parTransOne" presStyleCnt="0"/>
      <dgm:spPr/>
    </dgm:pt>
    <dgm:pt modelId="{CB95E9E9-9C61-45A4-9E71-CCA8F7C19F3E}" type="pres">
      <dgm:prSet presAssocID="{A49B4B0A-5F83-49C7-BA6A-9F3CD1E35E6B}" presName="horzOne" presStyleCnt="0"/>
      <dgm:spPr/>
    </dgm:pt>
    <dgm:pt modelId="{514C29FC-A8AE-4B5C-A11D-7A83BC368098}" type="pres">
      <dgm:prSet presAssocID="{6432363E-0B26-44EB-8FA0-3B3A4423257A}" presName="vertTwo" presStyleCnt="0"/>
      <dgm:spPr/>
    </dgm:pt>
    <dgm:pt modelId="{1BF612A1-7C7E-4D74-8A5A-140F92B5250A}" type="pres">
      <dgm:prSet presAssocID="{6432363E-0B26-44EB-8FA0-3B3A4423257A}" presName="txTwo" presStyleLbl="node2" presStyleIdx="2" presStyleCnt="4" custLinFactX="-12825" custLinFactY="8951" custLinFactNeighborX="-100000" custLinFactNeighborY="100000">
        <dgm:presLayoutVars>
          <dgm:chPref val="3"/>
        </dgm:presLayoutVars>
      </dgm:prSet>
      <dgm:spPr/>
    </dgm:pt>
    <dgm:pt modelId="{CF162C39-8508-454B-B3E9-74C94B038689}" type="pres">
      <dgm:prSet presAssocID="{6432363E-0B26-44EB-8FA0-3B3A4423257A}" presName="horzTwo" presStyleCnt="0"/>
      <dgm:spPr/>
    </dgm:pt>
    <dgm:pt modelId="{85BDFBF1-E7F3-48BE-9657-CB8D2A41C471}" type="pres">
      <dgm:prSet presAssocID="{8EB7B6AD-6AD8-427F-BB6E-34ECDBED5B27}" presName="sibSpaceOne" presStyleCnt="0"/>
      <dgm:spPr/>
    </dgm:pt>
    <dgm:pt modelId="{B524EADA-58E2-4BD5-B2DD-5A847B95D726}" type="pres">
      <dgm:prSet presAssocID="{99B8687D-E7BB-4D13-89CF-86763A2672DE}" presName="vertOne" presStyleCnt="0"/>
      <dgm:spPr/>
    </dgm:pt>
    <dgm:pt modelId="{15A30B43-D428-4D48-A9CD-080A9F9160C0}" type="pres">
      <dgm:prSet presAssocID="{99B8687D-E7BB-4D13-89CF-86763A2672DE}" presName="txOne" presStyleLbl="node0" presStyleIdx="4" presStyleCnt="5" custLinFactNeighborX="-3896">
        <dgm:presLayoutVars>
          <dgm:chPref val="3"/>
        </dgm:presLayoutVars>
      </dgm:prSet>
      <dgm:spPr/>
    </dgm:pt>
    <dgm:pt modelId="{7E2B5782-A96F-4CCD-8D65-A0FED5EF3CEC}" type="pres">
      <dgm:prSet presAssocID="{99B8687D-E7BB-4D13-89CF-86763A2672DE}" presName="parTransOne" presStyleCnt="0"/>
      <dgm:spPr/>
    </dgm:pt>
    <dgm:pt modelId="{19CF3770-EF21-4085-84B6-2D8E89C99EAB}" type="pres">
      <dgm:prSet presAssocID="{99B8687D-E7BB-4D13-89CF-86763A2672DE}" presName="horzOne" presStyleCnt="0"/>
      <dgm:spPr/>
    </dgm:pt>
    <dgm:pt modelId="{1F53044C-5A31-4BF6-A7A7-5E193F6CB9D3}" type="pres">
      <dgm:prSet presAssocID="{BBD4D871-3504-4A7B-AAFB-1AEE77D7BF19}" presName="vertTwo" presStyleCnt="0"/>
      <dgm:spPr/>
    </dgm:pt>
    <dgm:pt modelId="{65E087DA-4254-41FD-BAD6-A7AE4232CAB8}" type="pres">
      <dgm:prSet presAssocID="{BBD4D871-3504-4A7B-AAFB-1AEE77D7BF19}" presName="txTwo" presStyleLbl="node2" presStyleIdx="3" presStyleCnt="4" custLinFactX="-141345" custLinFactNeighborX="-200000" custLinFactNeighborY="3356">
        <dgm:presLayoutVars>
          <dgm:chPref val="3"/>
        </dgm:presLayoutVars>
      </dgm:prSet>
      <dgm:spPr/>
    </dgm:pt>
    <dgm:pt modelId="{C3A47929-E31E-4045-B5DE-6B795D920E14}" type="pres">
      <dgm:prSet presAssocID="{BBD4D871-3504-4A7B-AAFB-1AEE77D7BF19}" presName="horzTwo" presStyleCnt="0"/>
      <dgm:spPr/>
    </dgm:pt>
  </dgm:ptLst>
  <dgm:cxnLst>
    <dgm:cxn modelId="{82245C1C-91A7-4317-90BB-7B482A7AAD4D}" srcId="{D5A5F4A5-6641-4298-80B8-9205A65ECD19}" destId="{907C84D6-5CBB-49F7-98EC-9265FDD66B92}" srcOrd="0" destOrd="0" parTransId="{CC8B9923-9751-482E-9D3D-A3801A4AA8B7}" sibTransId="{E61293EF-000E-4F9C-AF99-6C95C42A6CC0}"/>
    <dgm:cxn modelId="{15340331-EB47-4F64-B78A-6A949CBB02C8}" type="presOf" srcId="{6F1F3C7C-CCE3-4706-A627-028B96F646F8}" destId="{9DF22028-A30C-4ECC-A1DE-6CE9AE763609}" srcOrd="0" destOrd="0" presId="urn:microsoft.com/office/officeart/2005/8/layout/architecture"/>
    <dgm:cxn modelId="{AF5B1531-403A-41D7-B2DD-6ECE0822DF8E}" type="presOf" srcId="{D5A5F4A5-6641-4298-80B8-9205A65ECD19}" destId="{D8977CA5-A77F-4FC4-AE0C-2E781459748D}" srcOrd="0" destOrd="0" presId="urn:microsoft.com/office/officeart/2005/8/layout/architecture"/>
    <dgm:cxn modelId="{99515233-951B-455C-8EA0-355C67D0D49B}" srcId="{A49B4B0A-5F83-49C7-BA6A-9F3CD1E35E6B}" destId="{6432363E-0B26-44EB-8FA0-3B3A4423257A}" srcOrd="0" destOrd="0" parTransId="{057A8438-BF1A-434B-9D12-1F09298462D1}" sibTransId="{185A1BD9-0A5F-43E0-A47F-318585E57B16}"/>
    <dgm:cxn modelId="{627AA442-2AF3-4493-9B97-EB0BDD81E7C2}" srcId="{6F1F3C7C-CCE3-4706-A627-028B96F646F8}" destId="{847E5953-47D3-43DA-A3A8-0C78D0F4DF09}" srcOrd="2" destOrd="0" parTransId="{6D3B93D6-5793-45DB-808D-695151DAC2F1}" sibTransId="{ACB4E7CF-D3D4-40D0-A00E-515E5CA3534F}"/>
    <dgm:cxn modelId="{8993A642-DDC1-4265-863D-0EFEFF59FC46}" srcId="{6F1F3C7C-CCE3-4706-A627-028B96F646F8}" destId="{78DF0336-6A02-4E90-BAF4-DBA980C18312}" srcOrd="0" destOrd="0" parTransId="{025E3C8A-BA11-4C8D-B76C-BF6C2CC6A15E}" sibTransId="{C158042C-5F90-4601-B51B-8B3C5ADC168C}"/>
    <dgm:cxn modelId="{2CB41078-36FA-440B-B2E1-75A2C9121405}" type="presOf" srcId="{6432363E-0B26-44EB-8FA0-3B3A4423257A}" destId="{1BF612A1-7C7E-4D74-8A5A-140F92B5250A}" srcOrd="0" destOrd="0" presId="urn:microsoft.com/office/officeart/2005/8/layout/architecture"/>
    <dgm:cxn modelId="{727C057C-EF4A-4AA1-A7E3-F2EC20F9326F}" srcId="{847E5953-47D3-43DA-A3A8-0C78D0F4DF09}" destId="{D5A5F4A5-6641-4298-80B8-9205A65ECD19}" srcOrd="0" destOrd="0" parTransId="{F0DE7816-5646-47B8-82D8-84C7D3518559}" sibTransId="{E61EC355-0292-405E-B628-82B6A89D83CE}"/>
    <dgm:cxn modelId="{1D86047F-5445-42B1-81F5-2F47201B9A1B}" srcId="{6F1F3C7C-CCE3-4706-A627-028B96F646F8}" destId="{523AE25E-9960-4FC1-80CF-7E814882C5EF}" srcOrd="1" destOrd="0" parTransId="{6CD482A7-F197-41A6-9B37-838E10264B6B}" sibTransId="{E33160D3-65C3-42F0-89A4-09DEF4879508}"/>
    <dgm:cxn modelId="{6CE91880-C71F-4408-9028-9556BF7EB5FC}" type="presOf" srcId="{79FBCAF6-3063-45AB-A0D1-92005BCC3802}" destId="{2B4B3F92-4204-46AD-A21C-71E6AAED7D13}" srcOrd="0" destOrd="0" presId="urn:microsoft.com/office/officeart/2005/8/layout/architecture"/>
    <dgm:cxn modelId="{B3ECA283-9037-48CE-87DD-9AD9C907E4E9}" type="presOf" srcId="{99B8687D-E7BB-4D13-89CF-86763A2672DE}" destId="{15A30B43-D428-4D48-A9CD-080A9F9160C0}" srcOrd="0" destOrd="0" presId="urn:microsoft.com/office/officeart/2005/8/layout/architecture"/>
    <dgm:cxn modelId="{1028C390-DBA3-4C19-ADF0-1D9A3C1FF47D}" srcId="{99B8687D-E7BB-4D13-89CF-86763A2672DE}" destId="{BBD4D871-3504-4A7B-AAFB-1AEE77D7BF19}" srcOrd="0" destOrd="0" parTransId="{B9B698C8-D0BB-432E-80A4-32533C1D81CD}" sibTransId="{C164EF0B-806B-4306-9C26-26EF0F9DD2FC}"/>
    <dgm:cxn modelId="{69B47B97-3BF7-4A74-B23A-B126277A3BFD}" type="presOf" srcId="{523AE25E-9960-4FC1-80CF-7E814882C5EF}" destId="{EABCE67F-7D5D-4DF8-AD39-61F24B19985C}" srcOrd="0" destOrd="0" presId="urn:microsoft.com/office/officeart/2005/8/layout/architecture"/>
    <dgm:cxn modelId="{21FC6EA5-63EE-4F24-AF12-260271118F48}" type="presOf" srcId="{A49B4B0A-5F83-49C7-BA6A-9F3CD1E35E6B}" destId="{00498F9D-B8DE-47BE-9CB9-90E754250D9E}" srcOrd="0" destOrd="0" presId="urn:microsoft.com/office/officeart/2005/8/layout/architecture"/>
    <dgm:cxn modelId="{3675F2B0-AACE-4774-A645-961646C9439E}" type="presOf" srcId="{78DF0336-6A02-4E90-BAF4-DBA980C18312}" destId="{816A3433-A67C-4257-A4CA-08E6159A6CB4}" srcOrd="0" destOrd="0" presId="urn:microsoft.com/office/officeart/2005/8/layout/architecture"/>
    <dgm:cxn modelId="{9382E6BC-C29B-44E9-A1D0-B02FA2BB0E20}" srcId="{6F1F3C7C-CCE3-4706-A627-028B96F646F8}" destId="{99B8687D-E7BB-4D13-89CF-86763A2672DE}" srcOrd="4" destOrd="0" parTransId="{16817AE7-2983-4A9F-AEE3-58AB530FCF3F}" sibTransId="{9ACDFF98-A08F-411F-B0A7-0B3D1DFCD24A}"/>
    <dgm:cxn modelId="{2D0ABABF-1DBC-4C56-99A5-34446DF72E03}" srcId="{523AE25E-9960-4FC1-80CF-7E814882C5EF}" destId="{79FBCAF6-3063-45AB-A0D1-92005BCC3802}" srcOrd="0" destOrd="0" parTransId="{A6DAA820-2D06-47A4-B4D9-1602FE722427}" sibTransId="{8803FFCF-DA93-4AFF-A1E2-2C91319F4340}"/>
    <dgm:cxn modelId="{5DB332CF-B21B-4F9F-93C2-EB5E12FAA21F}" srcId="{6F1F3C7C-CCE3-4706-A627-028B96F646F8}" destId="{A49B4B0A-5F83-49C7-BA6A-9F3CD1E35E6B}" srcOrd="3" destOrd="0" parTransId="{13EEBBCC-DC6E-448D-B4BA-E5A56E98C7EF}" sibTransId="{8EB7B6AD-6AD8-427F-BB6E-34ECDBED5B27}"/>
    <dgm:cxn modelId="{BA4CBBD7-2843-44FA-B90B-999164147A8E}" type="presOf" srcId="{847E5953-47D3-43DA-A3A8-0C78D0F4DF09}" destId="{7085D049-098C-4D69-9712-CFB6CC745A69}" srcOrd="0" destOrd="0" presId="urn:microsoft.com/office/officeart/2005/8/layout/architecture"/>
    <dgm:cxn modelId="{7CA8C3E2-050C-4D99-A5EE-897A967C0F34}" type="presOf" srcId="{BBD4D871-3504-4A7B-AAFB-1AEE77D7BF19}" destId="{65E087DA-4254-41FD-BAD6-A7AE4232CAB8}" srcOrd="0" destOrd="0" presId="urn:microsoft.com/office/officeart/2005/8/layout/architecture"/>
    <dgm:cxn modelId="{7E832AE4-B96D-4D68-BDA3-8C4B7C6DF110}" type="presOf" srcId="{907C84D6-5CBB-49F7-98EC-9265FDD66B92}" destId="{798F3025-4F48-4777-B1D7-337C23722768}" srcOrd="0" destOrd="0" presId="urn:microsoft.com/office/officeart/2005/8/layout/architecture"/>
    <dgm:cxn modelId="{FC15A2C6-95A4-4C8C-AEFE-D9E3CB6A437D}" type="presParOf" srcId="{9DF22028-A30C-4ECC-A1DE-6CE9AE763609}" destId="{E79296B0-694A-4203-B77A-F69D983B66D0}" srcOrd="0" destOrd="0" presId="urn:microsoft.com/office/officeart/2005/8/layout/architecture"/>
    <dgm:cxn modelId="{8F87CF30-7FDE-4601-83B8-92571EC6FE29}" type="presParOf" srcId="{E79296B0-694A-4203-B77A-F69D983B66D0}" destId="{816A3433-A67C-4257-A4CA-08E6159A6CB4}" srcOrd="0" destOrd="0" presId="urn:microsoft.com/office/officeart/2005/8/layout/architecture"/>
    <dgm:cxn modelId="{52BA68DB-94C8-4E0E-B3F0-289B8CD90ADA}" type="presParOf" srcId="{E79296B0-694A-4203-B77A-F69D983B66D0}" destId="{9E7285DF-96F8-44D3-8B74-C6D5D7DBB3A8}" srcOrd="1" destOrd="0" presId="urn:microsoft.com/office/officeart/2005/8/layout/architecture"/>
    <dgm:cxn modelId="{DEB9A2DA-391F-4AE1-B4B2-3624FD09292A}" type="presParOf" srcId="{9DF22028-A30C-4ECC-A1DE-6CE9AE763609}" destId="{7FB2DC76-075D-46BE-A85D-097F6D39C285}" srcOrd="1" destOrd="0" presId="urn:microsoft.com/office/officeart/2005/8/layout/architecture"/>
    <dgm:cxn modelId="{CD6CBFE3-54E9-4B32-80CF-A7A6C0FD18E6}" type="presParOf" srcId="{9DF22028-A30C-4ECC-A1DE-6CE9AE763609}" destId="{66811276-7CBE-4653-B3A9-0791794187B8}" srcOrd="2" destOrd="0" presId="urn:microsoft.com/office/officeart/2005/8/layout/architecture"/>
    <dgm:cxn modelId="{726272AA-A36F-42DC-A8F0-270E995E9EC1}" type="presParOf" srcId="{66811276-7CBE-4653-B3A9-0791794187B8}" destId="{EABCE67F-7D5D-4DF8-AD39-61F24B19985C}" srcOrd="0" destOrd="0" presId="urn:microsoft.com/office/officeart/2005/8/layout/architecture"/>
    <dgm:cxn modelId="{D763CA61-42B0-4FB3-9BC1-3894D5D11573}" type="presParOf" srcId="{66811276-7CBE-4653-B3A9-0791794187B8}" destId="{3F639AA8-6BEB-4E0B-BED7-43309E32C4C3}" srcOrd="1" destOrd="0" presId="urn:microsoft.com/office/officeart/2005/8/layout/architecture"/>
    <dgm:cxn modelId="{771CE359-82A2-4456-995B-90BA1C8F40F4}" type="presParOf" srcId="{66811276-7CBE-4653-B3A9-0791794187B8}" destId="{BE2833A1-CA77-4704-986B-55F902BD3DC7}" srcOrd="2" destOrd="0" presId="urn:microsoft.com/office/officeart/2005/8/layout/architecture"/>
    <dgm:cxn modelId="{9433F4CF-B1D7-42E8-BDE4-8C40AB186237}" type="presParOf" srcId="{BE2833A1-CA77-4704-986B-55F902BD3DC7}" destId="{D2B5B032-CE80-4186-A326-96118BCA3A4A}" srcOrd="0" destOrd="0" presId="urn:microsoft.com/office/officeart/2005/8/layout/architecture"/>
    <dgm:cxn modelId="{3A7B4928-CA5E-4BD4-9902-ABCA95B07374}" type="presParOf" srcId="{D2B5B032-CE80-4186-A326-96118BCA3A4A}" destId="{2B4B3F92-4204-46AD-A21C-71E6AAED7D13}" srcOrd="0" destOrd="0" presId="urn:microsoft.com/office/officeart/2005/8/layout/architecture"/>
    <dgm:cxn modelId="{509B54D9-5BC4-4B16-871E-6DC61651CB92}" type="presParOf" srcId="{D2B5B032-CE80-4186-A326-96118BCA3A4A}" destId="{53077F5A-3CFA-47DA-B1D2-74D1D7CDBFD5}" srcOrd="1" destOrd="0" presId="urn:microsoft.com/office/officeart/2005/8/layout/architecture"/>
    <dgm:cxn modelId="{54324550-C28D-4DB9-A1D6-0BE0A8232694}" type="presParOf" srcId="{9DF22028-A30C-4ECC-A1DE-6CE9AE763609}" destId="{219CB083-E0F0-4DE5-A3E2-DF3366C94814}" srcOrd="3" destOrd="0" presId="urn:microsoft.com/office/officeart/2005/8/layout/architecture"/>
    <dgm:cxn modelId="{D1D1C011-4F42-454C-A2AF-9318C3D88872}" type="presParOf" srcId="{9DF22028-A30C-4ECC-A1DE-6CE9AE763609}" destId="{6B4D88D5-0E48-452B-B003-570E9B98C5E0}" srcOrd="4" destOrd="0" presId="urn:microsoft.com/office/officeart/2005/8/layout/architecture"/>
    <dgm:cxn modelId="{6FC148A4-7B60-49FD-8C24-D70A1FE191A8}" type="presParOf" srcId="{6B4D88D5-0E48-452B-B003-570E9B98C5E0}" destId="{7085D049-098C-4D69-9712-CFB6CC745A69}" srcOrd="0" destOrd="0" presId="urn:microsoft.com/office/officeart/2005/8/layout/architecture"/>
    <dgm:cxn modelId="{0046B18B-B0C9-4C25-8169-B9E8B255BD93}" type="presParOf" srcId="{6B4D88D5-0E48-452B-B003-570E9B98C5E0}" destId="{B0C47EFB-7191-4020-9530-A57DCBA25A38}" srcOrd="1" destOrd="0" presId="urn:microsoft.com/office/officeart/2005/8/layout/architecture"/>
    <dgm:cxn modelId="{01CD6DC7-6582-4B93-B69C-6825A4555803}" type="presParOf" srcId="{6B4D88D5-0E48-452B-B003-570E9B98C5E0}" destId="{B30B498F-1BF0-4076-9CEA-9D62E140FA86}" srcOrd="2" destOrd="0" presId="urn:microsoft.com/office/officeart/2005/8/layout/architecture"/>
    <dgm:cxn modelId="{D64639F7-6764-408C-84CA-8FF73C86116E}" type="presParOf" srcId="{B30B498F-1BF0-4076-9CEA-9D62E140FA86}" destId="{BEBAEDF1-0F0C-4A2E-ABCE-C6C57DB3AF53}" srcOrd="0" destOrd="0" presId="urn:microsoft.com/office/officeart/2005/8/layout/architecture"/>
    <dgm:cxn modelId="{F2178375-A429-4032-A23A-93E24F111057}" type="presParOf" srcId="{BEBAEDF1-0F0C-4A2E-ABCE-C6C57DB3AF53}" destId="{D8977CA5-A77F-4FC4-AE0C-2E781459748D}" srcOrd="0" destOrd="0" presId="urn:microsoft.com/office/officeart/2005/8/layout/architecture"/>
    <dgm:cxn modelId="{3D186077-6B59-486A-935B-60B8A1070E45}" type="presParOf" srcId="{BEBAEDF1-0F0C-4A2E-ABCE-C6C57DB3AF53}" destId="{23B2EF93-8B60-4B81-AA84-48ACE27678F3}" srcOrd="1" destOrd="0" presId="urn:microsoft.com/office/officeart/2005/8/layout/architecture"/>
    <dgm:cxn modelId="{DDB61811-EDF8-4B0D-9961-B251FECEA4CA}" type="presParOf" srcId="{BEBAEDF1-0F0C-4A2E-ABCE-C6C57DB3AF53}" destId="{21B73CB2-0412-4E17-B2E3-C579DDB98A7F}" srcOrd="2" destOrd="0" presId="urn:microsoft.com/office/officeart/2005/8/layout/architecture"/>
    <dgm:cxn modelId="{D87BAF49-E282-409F-801A-C0AAD41E4FEE}" type="presParOf" srcId="{21B73CB2-0412-4E17-B2E3-C579DDB98A7F}" destId="{2AD10C55-A51F-4359-A5C4-2832CA1AD7BB}" srcOrd="0" destOrd="0" presId="urn:microsoft.com/office/officeart/2005/8/layout/architecture"/>
    <dgm:cxn modelId="{56064F5D-7445-441E-B389-C63138A357E4}" type="presParOf" srcId="{2AD10C55-A51F-4359-A5C4-2832CA1AD7BB}" destId="{798F3025-4F48-4777-B1D7-337C23722768}" srcOrd="0" destOrd="0" presId="urn:microsoft.com/office/officeart/2005/8/layout/architecture"/>
    <dgm:cxn modelId="{830631FA-F5F3-41EC-B0FA-79BBFA6966FE}" type="presParOf" srcId="{2AD10C55-A51F-4359-A5C4-2832CA1AD7BB}" destId="{F308804F-3F78-495B-89ED-FB608760CD39}" srcOrd="1" destOrd="0" presId="urn:microsoft.com/office/officeart/2005/8/layout/architecture"/>
    <dgm:cxn modelId="{D49D5136-17E4-4C8E-9E80-D09208A5354B}" type="presParOf" srcId="{9DF22028-A30C-4ECC-A1DE-6CE9AE763609}" destId="{AD3F1B00-5E23-4495-A7D0-C2C9D01EE6D8}" srcOrd="5" destOrd="0" presId="urn:microsoft.com/office/officeart/2005/8/layout/architecture"/>
    <dgm:cxn modelId="{79BC9B72-0776-4913-B80B-75EBD926FB89}" type="presParOf" srcId="{9DF22028-A30C-4ECC-A1DE-6CE9AE763609}" destId="{72A57D0B-588F-4E2B-8A08-CC2A04423C92}" srcOrd="6" destOrd="0" presId="urn:microsoft.com/office/officeart/2005/8/layout/architecture"/>
    <dgm:cxn modelId="{6304CE2F-3E79-4337-9554-D00943AF3EAA}" type="presParOf" srcId="{72A57D0B-588F-4E2B-8A08-CC2A04423C92}" destId="{00498F9D-B8DE-47BE-9CB9-90E754250D9E}" srcOrd="0" destOrd="0" presId="urn:microsoft.com/office/officeart/2005/8/layout/architecture"/>
    <dgm:cxn modelId="{4C8732AA-EE1C-4F48-9B7A-B3CBEB860227}" type="presParOf" srcId="{72A57D0B-588F-4E2B-8A08-CC2A04423C92}" destId="{09FE705A-6C3D-4524-984A-40160192686E}" srcOrd="1" destOrd="0" presId="urn:microsoft.com/office/officeart/2005/8/layout/architecture"/>
    <dgm:cxn modelId="{E4959C43-75D8-447D-86DE-746CD0E86B0A}" type="presParOf" srcId="{72A57D0B-588F-4E2B-8A08-CC2A04423C92}" destId="{CB95E9E9-9C61-45A4-9E71-CCA8F7C19F3E}" srcOrd="2" destOrd="0" presId="urn:microsoft.com/office/officeart/2005/8/layout/architecture"/>
    <dgm:cxn modelId="{21D2DE3B-4226-4176-B1DC-74C9B2913F66}" type="presParOf" srcId="{CB95E9E9-9C61-45A4-9E71-CCA8F7C19F3E}" destId="{514C29FC-A8AE-4B5C-A11D-7A83BC368098}" srcOrd="0" destOrd="0" presId="urn:microsoft.com/office/officeart/2005/8/layout/architecture"/>
    <dgm:cxn modelId="{F9416097-9D84-44B2-B244-A62061EB3DD8}" type="presParOf" srcId="{514C29FC-A8AE-4B5C-A11D-7A83BC368098}" destId="{1BF612A1-7C7E-4D74-8A5A-140F92B5250A}" srcOrd="0" destOrd="0" presId="urn:microsoft.com/office/officeart/2005/8/layout/architecture"/>
    <dgm:cxn modelId="{8D1AB556-BA12-43C9-86BE-924465F6FA6C}" type="presParOf" srcId="{514C29FC-A8AE-4B5C-A11D-7A83BC368098}" destId="{CF162C39-8508-454B-B3E9-74C94B038689}" srcOrd="1" destOrd="0" presId="urn:microsoft.com/office/officeart/2005/8/layout/architecture"/>
    <dgm:cxn modelId="{D36E90E2-AD25-466B-874E-96D6FD5BB203}" type="presParOf" srcId="{9DF22028-A30C-4ECC-A1DE-6CE9AE763609}" destId="{85BDFBF1-E7F3-48BE-9657-CB8D2A41C471}" srcOrd="7" destOrd="0" presId="urn:microsoft.com/office/officeart/2005/8/layout/architecture"/>
    <dgm:cxn modelId="{A0901248-F8DC-4FE3-B399-045819AAAE46}" type="presParOf" srcId="{9DF22028-A30C-4ECC-A1DE-6CE9AE763609}" destId="{B524EADA-58E2-4BD5-B2DD-5A847B95D726}" srcOrd="8" destOrd="0" presId="urn:microsoft.com/office/officeart/2005/8/layout/architecture"/>
    <dgm:cxn modelId="{1D631A32-78DB-4D00-BB25-92CC47AE97D6}" type="presParOf" srcId="{B524EADA-58E2-4BD5-B2DD-5A847B95D726}" destId="{15A30B43-D428-4D48-A9CD-080A9F9160C0}" srcOrd="0" destOrd="0" presId="urn:microsoft.com/office/officeart/2005/8/layout/architecture"/>
    <dgm:cxn modelId="{0F44CA14-CC03-47D8-B1CE-5A115B83BB48}" type="presParOf" srcId="{B524EADA-58E2-4BD5-B2DD-5A847B95D726}" destId="{7E2B5782-A96F-4CCD-8D65-A0FED5EF3CEC}" srcOrd="1" destOrd="0" presId="urn:microsoft.com/office/officeart/2005/8/layout/architecture"/>
    <dgm:cxn modelId="{62D138EC-328C-4EEE-9639-12EE564A1BC9}" type="presParOf" srcId="{B524EADA-58E2-4BD5-B2DD-5A847B95D726}" destId="{19CF3770-EF21-4085-84B6-2D8E89C99EAB}" srcOrd="2" destOrd="0" presId="urn:microsoft.com/office/officeart/2005/8/layout/architecture"/>
    <dgm:cxn modelId="{3C3FB126-AA9B-4BA2-9059-AA435D7B9362}" type="presParOf" srcId="{19CF3770-EF21-4085-84B6-2D8E89C99EAB}" destId="{1F53044C-5A31-4BF6-A7A7-5E193F6CB9D3}" srcOrd="0" destOrd="0" presId="urn:microsoft.com/office/officeart/2005/8/layout/architecture"/>
    <dgm:cxn modelId="{2ABF26A6-A4AD-4C29-92B8-6E4FECB19C7A}" type="presParOf" srcId="{1F53044C-5A31-4BF6-A7A7-5E193F6CB9D3}" destId="{65E087DA-4254-41FD-BAD6-A7AE4232CAB8}" srcOrd="0" destOrd="0" presId="urn:microsoft.com/office/officeart/2005/8/layout/architecture"/>
    <dgm:cxn modelId="{80B12181-6CEB-4602-AA90-4C778A4F29C7}" type="presParOf" srcId="{1F53044C-5A31-4BF6-A7A7-5E193F6CB9D3}" destId="{C3A47929-E31E-4045-B5DE-6B795D920E14}"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A3433-A67C-4257-A4CA-08E6159A6CB4}">
      <dsp:nvSpPr>
        <dsp:cNvPr id="0" name=""/>
        <dsp:cNvSpPr/>
      </dsp:nvSpPr>
      <dsp:spPr>
        <a:xfrm>
          <a:off x="166390" y="3461654"/>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b="0" kern="1200" noProof="0"/>
            <a:t>Data protection </a:t>
          </a:r>
          <a:br>
            <a:rPr lang="en-GB" sz="1400" b="0" kern="1200" noProof="0"/>
          </a:br>
          <a:r>
            <a:rPr lang="en-GB" sz="1400" b="0" kern="1200" noProof="0"/>
            <a:t>&amp;</a:t>
          </a:r>
        </a:p>
        <a:p>
          <a:pPr marL="0" lvl="0" indent="0" algn="ctr" defTabSz="622300">
            <a:lnSpc>
              <a:spcPct val="100000"/>
            </a:lnSpc>
            <a:spcBef>
              <a:spcPct val="0"/>
            </a:spcBef>
            <a:spcAft>
              <a:spcPts val="0"/>
            </a:spcAft>
            <a:buNone/>
          </a:pPr>
          <a:r>
            <a:rPr lang="en-GB" sz="1400" b="0" kern="1200" noProof="0"/>
            <a:t> Data security</a:t>
          </a:r>
          <a:endParaRPr lang="sv-FI" sz="1400" kern="1200"/>
        </a:p>
      </dsp:txBody>
      <dsp:txXfrm>
        <a:off x="208839" y="3504103"/>
        <a:ext cx="1364434" cy="1503967"/>
      </dsp:txXfrm>
    </dsp:sp>
    <dsp:sp modelId="{EABCE67F-7D5D-4DF8-AD39-61F24B19985C}">
      <dsp:nvSpPr>
        <dsp:cNvPr id="0" name=""/>
        <dsp:cNvSpPr/>
      </dsp:nvSpPr>
      <dsp:spPr>
        <a:xfrm>
          <a:off x="1797324" y="3467183"/>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Infrastructure</a:t>
          </a:r>
          <a:endParaRPr lang="sv-FI" sz="1400" kern="1200"/>
        </a:p>
      </dsp:txBody>
      <dsp:txXfrm>
        <a:off x="1839773" y="3509632"/>
        <a:ext cx="1364434" cy="1503967"/>
      </dsp:txXfrm>
    </dsp:sp>
    <dsp:sp modelId="{2B4B3F92-4204-46AD-A21C-71E6AAED7D13}">
      <dsp:nvSpPr>
        <dsp:cNvPr id="0" name=""/>
        <dsp:cNvSpPr/>
      </dsp:nvSpPr>
      <dsp:spPr>
        <a:xfrm>
          <a:off x="5121049" y="1769994"/>
          <a:ext cx="1449332" cy="153953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Common IT services</a:t>
          </a:r>
        </a:p>
        <a:p>
          <a:pPr marL="0" lvl="0" indent="0" algn="ctr" defTabSz="622300">
            <a:lnSpc>
              <a:spcPct val="90000"/>
            </a:lnSpc>
            <a:spcBef>
              <a:spcPct val="0"/>
            </a:spcBef>
            <a:spcAft>
              <a:spcPct val="35000"/>
            </a:spcAft>
            <a:buNone/>
          </a:pPr>
          <a:r>
            <a:rPr lang="sv-FI" sz="1400" kern="1200"/>
            <a:t>&amp;</a:t>
          </a:r>
        </a:p>
        <a:p>
          <a:pPr marL="0" lvl="0" indent="0" algn="ctr" defTabSz="622300">
            <a:lnSpc>
              <a:spcPct val="90000"/>
            </a:lnSpc>
            <a:spcBef>
              <a:spcPct val="0"/>
            </a:spcBef>
            <a:spcAft>
              <a:spcPct val="35000"/>
            </a:spcAft>
            <a:buNone/>
          </a:pPr>
          <a:r>
            <a:rPr lang="sv-FI" sz="1400" kern="1200"/>
            <a:t>IT-services for  Research </a:t>
          </a:r>
        </a:p>
      </dsp:txBody>
      <dsp:txXfrm>
        <a:off x="5163498" y="1812443"/>
        <a:ext cx="1364434" cy="1454632"/>
      </dsp:txXfrm>
    </dsp:sp>
    <dsp:sp modelId="{7085D049-098C-4D69-9712-CFB6CC745A69}">
      <dsp:nvSpPr>
        <dsp:cNvPr id="0" name=""/>
        <dsp:cNvSpPr/>
      </dsp:nvSpPr>
      <dsp:spPr>
        <a:xfrm>
          <a:off x="6712778" y="1736485"/>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GB" sz="1400" b="0" kern="1200" noProof="0"/>
            <a:t>Computers, Phones and Software management</a:t>
          </a:r>
          <a:endParaRPr lang="sv-FI" sz="1400" kern="1200"/>
        </a:p>
      </dsp:txBody>
      <dsp:txXfrm>
        <a:off x="6755227" y="1778934"/>
        <a:ext cx="1364434" cy="1503967"/>
      </dsp:txXfrm>
    </dsp:sp>
    <dsp:sp modelId="{D8977CA5-A77F-4FC4-AE0C-2E781459748D}">
      <dsp:nvSpPr>
        <dsp:cNvPr id="0" name=""/>
        <dsp:cNvSpPr/>
      </dsp:nvSpPr>
      <dsp:spPr>
        <a:xfrm>
          <a:off x="3466056" y="1759887"/>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IT services for the library</a:t>
          </a:r>
          <a:endParaRPr lang="sv-FI" sz="1400" kern="1200"/>
        </a:p>
      </dsp:txBody>
      <dsp:txXfrm>
        <a:off x="3508505" y="1802336"/>
        <a:ext cx="1364434" cy="1503967"/>
      </dsp:txXfrm>
    </dsp:sp>
    <dsp:sp modelId="{798F3025-4F48-4777-B1D7-337C23722768}">
      <dsp:nvSpPr>
        <dsp:cNvPr id="0" name=""/>
        <dsp:cNvSpPr/>
      </dsp:nvSpPr>
      <dsp:spPr>
        <a:xfrm>
          <a:off x="194551" y="1759735"/>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Media-production / Hanken Studios</a:t>
          </a:r>
          <a:endParaRPr lang="sv-FI" sz="1400" kern="1200"/>
        </a:p>
      </dsp:txBody>
      <dsp:txXfrm>
        <a:off x="237000" y="1802184"/>
        <a:ext cx="1364434" cy="1503967"/>
      </dsp:txXfrm>
    </dsp:sp>
    <dsp:sp modelId="{00498F9D-B8DE-47BE-9CB9-90E754250D9E}">
      <dsp:nvSpPr>
        <dsp:cNvPr id="0" name=""/>
        <dsp:cNvSpPr/>
      </dsp:nvSpPr>
      <dsp:spPr>
        <a:xfrm>
          <a:off x="5093395" y="3467183"/>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IT-procurement and license management</a:t>
          </a:r>
          <a:endParaRPr lang="sv-FI" sz="1400" kern="1200"/>
        </a:p>
      </dsp:txBody>
      <dsp:txXfrm>
        <a:off x="5135844" y="3509632"/>
        <a:ext cx="1364434" cy="1503967"/>
      </dsp:txXfrm>
    </dsp:sp>
    <dsp:sp modelId="{1BF612A1-7C7E-4D74-8A5A-140F92B5250A}">
      <dsp:nvSpPr>
        <dsp:cNvPr id="0" name=""/>
        <dsp:cNvSpPr/>
      </dsp:nvSpPr>
      <dsp:spPr>
        <a:xfrm>
          <a:off x="3444070" y="3464709"/>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Webb</a:t>
          </a:r>
          <a:br>
            <a:rPr lang="en-GB" sz="1400" b="0" kern="1200" noProof="0"/>
          </a:br>
          <a:r>
            <a:rPr lang="en-GB" sz="1400" b="0" kern="1200" noProof="0"/>
            <a:t>&amp; </a:t>
          </a:r>
          <a:br>
            <a:rPr lang="en-GB" sz="1400" b="0" kern="1200" noProof="0"/>
          </a:br>
          <a:r>
            <a:rPr lang="en-GB" sz="1400" b="0" kern="1200" noProof="0"/>
            <a:t>Databases</a:t>
          </a:r>
          <a:endParaRPr lang="sv-FI" sz="1400" kern="1200"/>
        </a:p>
      </dsp:txBody>
      <dsp:txXfrm>
        <a:off x="3486519" y="3507158"/>
        <a:ext cx="1364434" cy="1503967"/>
      </dsp:txXfrm>
    </dsp:sp>
    <dsp:sp modelId="{15A30B43-D428-4D48-A9CD-080A9F9160C0}">
      <dsp:nvSpPr>
        <dsp:cNvPr id="0" name=""/>
        <dsp:cNvSpPr/>
      </dsp:nvSpPr>
      <dsp:spPr>
        <a:xfrm>
          <a:off x="6715633" y="3467183"/>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noProof="0"/>
            <a:t>IT-architecture</a:t>
          </a:r>
          <a:endParaRPr lang="sv-FI" sz="1400" kern="1200"/>
        </a:p>
      </dsp:txBody>
      <dsp:txXfrm>
        <a:off x="6758082" y="3509632"/>
        <a:ext cx="1364434" cy="1503967"/>
      </dsp:txXfrm>
    </dsp:sp>
    <dsp:sp modelId="{65E087DA-4254-41FD-BAD6-A7AE4232CAB8}">
      <dsp:nvSpPr>
        <dsp:cNvPr id="0" name=""/>
        <dsp:cNvSpPr/>
      </dsp:nvSpPr>
      <dsp:spPr>
        <a:xfrm>
          <a:off x="1824876" y="1786947"/>
          <a:ext cx="1449332" cy="15888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IT-services for Teaching &amp; Learning</a:t>
          </a:r>
          <a:endParaRPr lang="sv-FI" sz="1400" kern="1200"/>
        </a:p>
      </dsp:txBody>
      <dsp:txXfrm>
        <a:off x="1867325" y="1829396"/>
        <a:ext cx="1364434" cy="1503967"/>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317BD1-D68A-4984-AE67-5B9C0F3770EC}"/>
              </a:ext>
            </a:extLst>
          </p:cNvPr>
          <p:cNvSpPr>
            <a:spLocks noGrp="1"/>
          </p:cNvSpPr>
          <p:nvPr>
            <p:ph type="hdr" sz="quarter"/>
          </p:nvPr>
        </p:nvSpPr>
        <p:spPr>
          <a:xfrm>
            <a:off x="1" y="0"/>
            <a:ext cx="3076363" cy="513508"/>
          </a:xfrm>
          <a:prstGeom prst="rect">
            <a:avLst/>
          </a:prstGeom>
        </p:spPr>
        <p:txBody>
          <a:bodyPr vert="horz" lIns="99033" tIns="49516" rIns="99033" bIns="49516" rtlCol="0"/>
          <a:lstStyle>
            <a:lvl1pPr algn="l">
              <a:defRPr sz="1300"/>
            </a:lvl1pPr>
          </a:lstStyle>
          <a:p>
            <a:endParaRPr lang="en-GB"/>
          </a:p>
        </p:txBody>
      </p:sp>
      <p:sp>
        <p:nvSpPr>
          <p:cNvPr id="3" name="Date Placeholder 2">
            <a:extLst>
              <a:ext uri="{FF2B5EF4-FFF2-40B4-BE49-F238E27FC236}">
                <a16:creationId xmlns:a16="http://schemas.microsoft.com/office/drawing/2014/main" id="{616FCE10-E27A-4D6E-AA7A-0D32BBFEDAFD}"/>
              </a:ext>
            </a:extLst>
          </p:cNvPr>
          <p:cNvSpPr>
            <a:spLocks noGrp="1"/>
          </p:cNvSpPr>
          <p:nvPr>
            <p:ph type="dt" sz="quarter" idx="1"/>
          </p:nvPr>
        </p:nvSpPr>
        <p:spPr>
          <a:xfrm>
            <a:off x="4021295" y="0"/>
            <a:ext cx="3076363" cy="513508"/>
          </a:xfrm>
          <a:prstGeom prst="rect">
            <a:avLst/>
          </a:prstGeom>
        </p:spPr>
        <p:txBody>
          <a:bodyPr vert="horz" lIns="99033" tIns="49516" rIns="99033" bIns="49516" rtlCol="0"/>
          <a:lstStyle>
            <a:lvl1pPr algn="r">
              <a:defRPr sz="1300"/>
            </a:lvl1pPr>
          </a:lstStyle>
          <a:p>
            <a:fld id="{9504ED92-49CB-490F-ADD0-AB3EF5129506}" type="datetimeFigureOut">
              <a:rPr lang="en-GB" smtClean="0"/>
              <a:t>17/01/2024</a:t>
            </a:fld>
            <a:endParaRPr lang="en-GB"/>
          </a:p>
        </p:txBody>
      </p:sp>
      <p:sp>
        <p:nvSpPr>
          <p:cNvPr id="4" name="Footer Placeholder 3">
            <a:extLst>
              <a:ext uri="{FF2B5EF4-FFF2-40B4-BE49-F238E27FC236}">
                <a16:creationId xmlns:a16="http://schemas.microsoft.com/office/drawing/2014/main" id="{8AFFC2A7-C04D-4C2F-837B-1CFC376A651B}"/>
              </a:ext>
            </a:extLst>
          </p:cNvPr>
          <p:cNvSpPr>
            <a:spLocks noGrp="1"/>
          </p:cNvSpPr>
          <p:nvPr>
            <p:ph type="ftr" sz="quarter" idx="2"/>
          </p:nvPr>
        </p:nvSpPr>
        <p:spPr>
          <a:xfrm>
            <a:off x="1" y="9721108"/>
            <a:ext cx="3076363" cy="513507"/>
          </a:xfrm>
          <a:prstGeom prst="rect">
            <a:avLst/>
          </a:prstGeom>
        </p:spPr>
        <p:txBody>
          <a:bodyPr vert="horz" lIns="99033" tIns="49516" rIns="99033" bIns="49516"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9487DF75-5E51-4BC7-8CDC-66F33EBA3CF3}"/>
              </a:ext>
            </a:extLst>
          </p:cNvPr>
          <p:cNvSpPr>
            <a:spLocks noGrp="1"/>
          </p:cNvSpPr>
          <p:nvPr>
            <p:ph type="sldNum" sz="quarter" idx="3"/>
          </p:nvPr>
        </p:nvSpPr>
        <p:spPr>
          <a:xfrm>
            <a:off x="4021295" y="9721108"/>
            <a:ext cx="3076363" cy="513507"/>
          </a:xfrm>
          <a:prstGeom prst="rect">
            <a:avLst/>
          </a:prstGeom>
        </p:spPr>
        <p:txBody>
          <a:bodyPr vert="horz" lIns="99033" tIns="49516" rIns="99033" bIns="49516" rtlCol="0" anchor="b"/>
          <a:lstStyle>
            <a:lvl1pPr algn="r">
              <a:defRPr sz="1300"/>
            </a:lvl1pPr>
          </a:lstStyle>
          <a:p>
            <a:fld id="{FC3E3857-ADD6-42FF-A5B9-78A1A4ED65C5}" type="slidenum">
              <a:rPr lang="en-GB" smtClean="0"/>
              <a:t>‹#›</a:t>
            </a:fld>
            <a:endParaRPr lang="en-GB"/>
          </a:p>
        </p:txBody>
      </p:sp>
    </p:spTree>
    <p:extLst>
      <p:ext uri="{BB962C8B-B14F-4D97-AF65-F5344CB8AC3E}">
        <p14:creationId xmlns:p14="http://schemas.microsoft.com/office/powerpoint/2010/main" val="20445316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15:50.071"/>
    </inkml:context>
    <inkml:brush xml:id="br0">
      <inkml:brushProperty name="width" value="0.1" units="cm"/>
      <inkml:brushProperty name="height" value="0.1" units="cm"/>
      <inkml:brushProperty name="color" value="#E71224"/>
    </inkml:brush>
  </inkml:definitions>
  <inkml:trace contextRef="#ctx0" brushRef="#br0">1 1 24575,'1'13'0,"1"0"0,1-1 0,0 1 0,0 0 0,1-1 0,9 17 0,-7-13 0,154 311 0,-141-292 0,6 10 0,-12-25 0,-2 1 0,0 0 0,-1 1 0,-2 0 0,0 0 0,7 31 0,-9-23 0,1-1 0,2 0 0,0 0 0,3-1 0,0-1 0,1 0 0,18 26 0,18 20 0,64 73 0,-68-92 0,2-2 0,2-2 0,65 50 0,-58-52 0,-36-30 0,0-1 0,2 0 0,-1-2 0,30 16 0,-29-19 0,28 19 0,-31-18 0,40 21 0,-10-14 0,75 23 0,-92-32 44,-1 1-1,54 31 1,-25-12-1540,-33-18-5330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15:53.410"/>
    </inkml:context>
    <inkml:brush xml:id="br0">
      <inkml:brushProperty name="width" value="0.1" units="cm"/>
      <inkml:brushProperty name="height" value="0.1" units="cm"/>
      <inkml:brushProperty name="color" value="#E71224"/>
    </inkml:brush>
  </inkml:definitions>
  <inkml:trace contextRef="#ctx0" brushRef="#br0">233 0 24575,'-2'95'0,"4"104"0,-1-191 0,1 0 0,0 0 0,0 0 0,1 0 0,5 11 0,6 18 0,-6-13 0,-4-12 0,-1 0 0,0 0 0,0 0 0,1 21 0,-4-28 0,0-1 0,-1 0 0,1 1 0,-1-1 0,0 0 0,0 0 0,0 1 0,-1-1 0,0 0 0,1 0 0,-1 0 0,-1-1 0,1 1 0,-1 0 0,1-1 0,-1 0 0,-5 5 0,-8 5 0,0-2 0,-1 0 0,0-1 0,0 0 0,-32 11 0,41-18 0,-32 13 303,24-11-1137,-28 14 0,28-9-5992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16:05.970"/>
    </inkml:context>
    <inkml:brush xml:id="br0">
      <inkml:brushProperty name="width" value="0.1" units="cm"/>
      <inkml:brushProperty name="height" value="0.1" units="cm"/>
      <inkml:brushProperty name="color" value="#E71224"/>
    </inkml:brush>
  </inkml:definitions>
  <inkml:trace contextRef="#ctx0" brushRef="#br0">610 1 24575,'-5'0'0,"1"1"0,0 0 0,-1 0 0,1 0 0,0 1 0,0 0 0,0-1 0,0 2 0,0-1 0,0 0 0,0 1 0,-4 4 0,-39 38 0,-54 77 0,21-23 0,63-80 0,0-2 0,-1 0 0,-1-2 0,0 0 0,-1 0 0,-32 15 0,14-9-682,-64 25-1,80-38-6143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16:07.792"/>
    </inkml:context>
    <inkml:brush xml:id="br0">
      <inkml:brushProperty name="width" value="0.1" units="cm"/>
      <inkml:brushProperty name="height" value="0.1" units="cm"/>
      <inkml:brushProperty name="color" value="#E71224"/>
    </inkml:brush>
  </inkml:definitions>
  <inkml:trace contextRef="#ctx0" brushRef="#br0">1 1 24575,'0'0'0,"1"0"0,0 0 0,0 1 0,-1-1 0,1 1 0,0-1 0,0 0 0,-1 1 0,1 0 0,-1-1 0,1 1 0,0-1 0,-1 1 0,1 0 0,-1-1 0,1 1 0,-1 0 0,0-1 0,1 1 0,-1 0 0,0 0 0,1-1 0,-1 1 0,0 0 0,0 0 0,0 0 0,0-1 0,0 2 0,3 28 0,-2-25 0,-1 70 0,-2-53 0,2-1 0,1 0 0,7 42 0,-8-60 0,1 0 0,1 0 0,-1 1 0,0-1 0,1 0 0,-1-1 0,1 1 0,0 0 0,0 0 0,0-1 0,1 1 0,-1-1 0,0 1 0,1-1 0,0 0 0,-1 0 0,1 0 0,0-1 0,0 1 0,0-1 0,0 1 0,0-1 0,1 0 0,-1 0 0,6 0 0,6 1 0,1 0 0,-1-2 0,1 1 0,20-4 0,-12 1 0,62-1-1365,-62 3-5461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3:10.723"/>
    </inkml:context>
    <inkml:brush xml:id="br0">
      <inkml:brushProperty name="width" value="0.1" units="cm"/>
      <inkml:brushProperty name="height" value="0.1" units="cm"/>
      <inkml:brushProperty name="color" value="#E71224"/>
    </inkml:brush>
  </inkml:definitions>
  <inkml:trace contextRef="#ctx0" brushRef="#br0">510 1 24575,'0'0'0,"-1"0"0,1 0 0,0 0 0,-1 0 0,1 0 0,0 0 0,-1 0 0,1 1 0,0-1 0,0 0 0,-1 0 0,1 0 0,0 1 0,-1-1 0,1 0 0,0 0 0,0 1 0,-1-1 0,1 0 0,0 0 0,0 1 0,0-1 0,0 0 0,-1 1 0,1-1 0,0 0 0,0 1 0,0-1 0,0 0 0,0 1 0,0-1 0,0 0 0,0 1 0,0-1 0,0 0 0,0 1 0,0-1 0,0 1 0,3 16 0,5 7 0,1 0 0,0-1 0,22 37 0,46 62 0,-54-88 0,171 237 0,-188-262 0,-1 0 0,1 1 0,-2 0 0,1 0 0,-1 0 0,-1 1 0,0-1 0,0 1 0,-1 0 0,1 16 0,2 5 0,17 62 0,-14-66 0,-1-1 0,-1 1 0,2 38 0,1 38 0,1 25 0,-9-115 0,1 1 0,0-1 0,1 0 0,1 0 0,0 0 0,8 17 0,-5-15 0,-1 0 0,-1 1 0,-1-1 0,3 20 0,-5 184 0,-4-112 0,4 16 0,-4 142 0,-19-101 0,4-41 0,15-94 0,-2 0 0,-2 0 0,0 0 0,-2-1 0,-17 42 0,15-43 0,1 0 0,1 1 0,-6 47 0,2-16 0,-9 27 0,9-41 0,-8 62 0,2 248 0,17-276 0,3 75 0,0-139 0,2 0 0,0 0 0,0 0 0,2-1 0,0 1 0,0-1 0,2-1 0,10 18 0,-5-10 0,-2 0 0,12 33 0,-18-41 0,0 0 0,1 0 0,1 0 0,0-1 0,1 0 0,0-1 0,13 16 0,-16-23 0,0 1 0,1-1 0,-1 0 0,1 0 0,0-1 0,1 0 0,-1 0 0,1 0 0,0-1 0,0 0 0,0 0 0,0-1 0,0 0 0,1 0 0,-1 0 0,10 0 0,24-1 0,43-5 0,-3 0 0,-75 4 0,1 0 0,0-1 0,0 1 0,0-2 0,0 1 0,0-1 0,-1 0 0,1 0 0,-1-1 0,1 1 0,7-6 0,-14 8 0,0 0 0,1 0 0,-1 0 0,0 0 0,0-1 0,0 1 0,0 0 0,0 0 0,0 0 0,1 0 0,-1 0 0,0 0 0,0 0 0,0 0 0,0 0 0,0 0 0,0-1 0,0 1 0,0 0 0,1 0 0,-1 0 0,0 0 0,0 0 0,0 0 0,0-1 0,0 1 0,0 0 0,0 0 0,0 0 0,0 0 0,0 0 0,0-1 0,0 1 0,0 0 0,0 0 0,0 0 0,0 0 0,0 0 0,0-1 0,0 1 0,0 0 0,0 0 0,0 0 0,0 0 0,-1 0 0,1-1 0,0 1 0,0 0 0,0 0 0,0 0 0,0 0 0,0 0 0,0 0 0,0 0 0,-1 0 0,1 0 0,0-1 0,0 1 0,0 0 0,0 0 0,0 0 0,-1 0 0,1 0 0,0 0 0,0 0 0,0 0 0,0 0 0,-13-1 0,3 3 0,-1 0 0,0 1 0,1 0 0,-1 1 0,1 0 0,0 0 0,1 1 0,-1 1 0,-14 10 0,1 1 0,0 1 0,-29 31 0,36-30 0,1 1 0,0 0 0,2 1 0,-13 25 0,-19 30 0,-22 9 0,4-6 0,57-68 0,-1 0 0,2 1 0,0-1 0,-5 17 0,5-12 0,-1-1 0,-10 18 0,-7 7 0,1 1 0,-20 56 0,33-73 0,-66 214 0,28-66 0,-15 64 0,-9 78 0,64-282 0,-5 22 0,-6 79 0,12-78 0,-23 94 0,2-22 0,2 87 0,21-170 0,-2 5 0,-19 84 0,15-96 0,1 1 0,2 0 0,2 1 0,-1 59 0,9 398 0,-3-325 0,-2-136 0,-8 45 0,3-20 0,5-44 0,0 0 0,-1 0 0,-1 0 0,0-1 0,-1 1 0,0-1 0,-13 23 0,15-32 0,-1-1 0,0 1 0,0-1 0,0 0 0,-1 0 0,1 0 0,-1-1 0,0 1 0,0-1 0,-1-1 0,0 1 0,1-1 0,-1 0 0,0 0 0,0 0 0,-1-1 0,1 0 0,0 0 0,-1-1 0,1 0 0,-10 1 0,-72-1-1365,48-2-5461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4:19.785"/>
    </inkml:context>
    <inkml:brush xml:id="br0">
      <inkml:brushProperty name="width" value="0.1" units="cm"/>
      <inkml:brushProperty name="height" value="0.1" units="cm"/>
      <inkml:brushProperty name="color" value="#E71224"/>
    </inkml:brush>
  </inkml:definitions>
  <inkml:trace contextRef="#ctx0" brushRef="#br0">0 0 24575,'26'1'0,"0"1"0,0 1 0,48 13 0,72 31 0,-63-18 0,364 133 0,-324-110 0,180 89 0,60 65 0,-278-153 0,-41-24 0,88 42 0,-76-44 154,85 56-1,-7-3-1825,-102-64-5154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4:23.086"/>
    </inkml:context>
    <inkml:brush xml:id="br0">
      <inkml:brushProperty name="width" value="0.1" units="cm"/>
      <inkml:brushProperty name="height" value="0.1" units="cm"/>
      <inkml:brushProperty name="color" value="#E71224"/>
    </inkml:brush>
  </inkml:definitions>
  <inkml:trace contextRef="#ctx0" brushRef="#br0">480 2 24575,'-137'-1'0,"-152"3"0,286-2 0,1 0 0,-1 0 0,1 0 0,-1 1 0,0-1 0,1 1 0,-1 0 0,1 0 0,-1 0 0,1 0 0,0 0 0,-1 0 0,1 1 0,0-1 0,-4 4 0,5-3 0,-1 0 0,1 0 0,0 0 0,0 0 0,0 0 0,1 0 0,-1 0 0,0 0 0,1 0 0,-1 0 0,1 0 0,0 1 0,0-1 0,0 0 0,0 0 0,0 0 0,0 0 0,1 1 0,-1-1 0,1 2 0,4 13 0,1 0 0,0 0 0,1-1 0,0 0 0,16 22 0,55 71 0,-69-98 12,11 15 151,37 36 0,-51-56-318,1 0 0,0-1 1,1 1-1,-1-1 0,1 0 0,0-1 0,0 0 0,1 0 1,-1-1-1,13 3 0,-1-2-6671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5:13:12.704"/>
    </inkml:context>
    <inkml:brush xml:id="br0">
      <inkml:brushProperty name="width" value="0.1" units="cm"/>
      <inkml:brushProperty name="height" value="0.1" units="cm"/>
      <inkml:brushProperty name="color" value="#E71224"/>
    </inkml:brush>
  </inkml:definitions>
  <inkml:trace contextRef="#ctx0" brushRef="#br0">783 1 24575,'-18'18'0,"-98"106"0,101-105 0,0 1 0,1 0 0,1 1 0,1 1 0,1 0 0,-13 35 0,-71 193 0,85-227 0,-57 129 0,14 13 0,30-88 0,1 26 0,18-81 0,0 0 0,-1 0 0,-1 0 0,-17 39 0,12-36 0,-14 44 0,19-49 0,-1 0 0,-1 0 0,0-1 0,-14 22 0,-13 11 136,-30 49 15,57-88-426,1 2-1,0-1 1,1 1 0,1 0-1,-5 20 1,7-18-6551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5:13:15.234"/>
    </inkml:context>
    <inkml:brush xml:id="br0">
      <inkml:brushProperty name="width" value="0.1" units="cm"/>
      <inkml:brushProperty name="height" value="0.1" units="cm"/>
      <inkml:brushProperty name="color" value="#E71224"/>
    </inkml:brush>
  </inkml:definitions>
  <inkml:trace contextRef="#ctx0" brushRef="#br0">13 0 24575,'0'76'0,"1"9"0,-12 115 0,10-197 0,0 1 0,1 0 0,0 0 0,0-1 0,0 1 0,0 0 0,0 0 0,1 0 0,0-1 0,0 1 0,2 6 0,-2-8 0,0 0 0,1-1 0,-1 1 0,0-1 0,1 1 0,-1-1 0,1 0 0,-1 1 0,1-1 0,0 0 0,0 0 0,-1 0 0,1 0 0,0-1 0,0 1 0,0 0 0,0-1 0,0 1 0,0-1 0,0 0 0,0 0 0,0 1 0,3-2 0,135-4 0,-105 3 0,105-19 280,-53 7-1925,-67 11-5181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9033" tIns="49516" rIns="99033" bIns="49516" rtlCol="0"/>
          <a:lstStyle>
            <a:lvl1pPr algn="l">
              <a:defRPr sz="1300"/>
            </a:lvl1pPr>
          </a:lstStyle>
          <a:p>
            <a:endParaRPr lang="en-US"/>
          </a:p>
        </p:txBody>
      </p:sp>
      <p:sp>
        <p:nvSpPr>
          <p:cNvPr id="3" name="Date Placeholder 2"/>
          <p:cNvSpPr>
            <a:spLocks noGrp="1"/>
          </p:cNvSpPr>
          <p:nvPr>
            <p:ph type="dt" idx="1"/>
          </p:nvPr>
        </p:nvSpPr>
        <p:spPr>
          <a:xfrm>
            <a:off x="4021295" y="0"/>
            <a:ext cx="3076363" cy="513508"/>
          </a:xfrm>
          <a:prstGeom prst="rect">
            <a:avLst/>
          </a:prstGeom>
        </p:spPr>
        <p:txBody>
          <a:bodyPr vert="horz" lIns="99033" tIns="49516" rIns="99033" bIns="49516" rtlCol="0"/>
          <a:lstStyle>
            <a:lvl1pPr algn="r">
              <a:defRPr sz="1300"/>
            </a:lvl1pPr>
          </a:lstStyle>
          <a:p>
            <a:fld id="{5D3735D9-C622-4B5D-97D0-D3B8DD4D43DF}" type="datetimeFigureOut">
              <a:rPr lang="en-US" smtClean="0"/>
              <a:t>1/17/2024</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3" tIns="49516" rIns="99033" bIns="49516" rtlCol="0" anchor="ctr"/>
          <a:lstStyle/>
          <a:p>
            <a:endParaRPr lang="en-US"/>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9033" tIns="49516" rIns="99033" bIns="495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8"/>
            <a:ext cx="3076363" cy="513507"/>
          </a:xfrm>
          <a:prstGeom prst="rect">
            <a:avLst/>
          </a:prstGeom>
        </p:spPr>
        <p:txBody>
          <a:bodyPr vert="horz" lIns="99033" tIns="49516" rIns="99033" bIns="49516"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8"/>
            <a:ext cx="3076363" cy="513507"/>
          </a:xfrm>
          <a:prstGeom prst="rect">
            <a:avLst/>
          </a:prstGeom>
        </p:spPr>
        <p:txBody>
          <a:bodyPr vert="horz" lIns="99033" tIns="49516" rIns="99033" bIns="49516" rtlCol="0" anchor="b"/>
          <a:lstStyle>
            <a:lvl1pPr algn="r">
              <a:defRPr sz="1300"/>
            </a:lvl1pPr>
          </a:lstStyle>
          <a:p>
            <a:fld id="{BCA3599A-B860-4459-8435-0DA526491C60}" type="slidenum">
              <a:rPr lang="en-US" smtClean="0"/>
              <a:t>‹#›</a:t>
            </a:fld>
            <a:endParaRPr lang="en-US"/>
          </a:p>
        </p:txBody>
      </p:sp>
    </p:spTree>
    <p:extLst>
      <p:ext uri="{BB962C8B-B14F-4D97-AF65-F5344CB8AC3E}">
        <p14:creationId xmlns:p14="http://schemas.microsoft.com/office/powerpoint/2010/main" val="290888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a:t>
            </a:fld>
            <a:endParaRPr lang="en-GB"/>
          </a:p>
        </p:txBody>
      </p:sp>
    </p:spTree>
    <p:extLst>
      <p:ext uri="{BB962C8B-B14F-4D97-AF65-F5344CB8AC3E}">
        <p14:creationId xmlns:p14="http://schemas.microsoft.com/office/powerpoint/2010/main" val="221516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13</a:t>
            </a:fld>
            <a:endParaRPr lang="en-GB"/>
          </a:p>
        </p:txBody>
      </p:sp>
    </p:spTree>
    <p:extLst>
      <p:ext uri="{BB962C8B-B14F-4D97-AF65-F5344CB8AC3E}">
        <p14:creationId xmlns:p14="http://schemas.microsoft.com/office/powerpoint/2010/main" val="73644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14</a:t>
            </a:fld>
            <a:endParaRPr lang="en-GB"/>
          </a:p>
        </p:txBody>
      </p:sp>
    </p:spTree>
    <p:extLst>
      <p:ext uri="{BB962C8B-B14F-4D97-AF65-F5344CB8AC3E}">
        <p14:creationId xmlns:p14="http://schemas.microsoft.com/office/powerpoint/2010/main" val="305306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BCA3599A-B860-4459-8435-0DA526491C60}" type="slidenum">
              <a:rPr lang="en-GB" smtClean="0"/>
              <a:t>15</a:t>
            </a:fld>
            <a:endParaRPr lang="en-GB"/>
          </a:p>
        </p:txBody>
      </p:sp>
    </p:spTree>
    <p:extLst>
      <p:ext uri="{BB962C8B-B14F-4D97-AF65-F5344CB8AC3E}">
        <p14:creationId xmlns:p14="http://schemas.microsoft.com/office/powerpoint/2010/main" val="79015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16</a:t>
            </a:fld>
            <a:endParaRPr lang="en-GB"/>
          </a:p>
        </p:txBody>
      </p:sp>
    </p:spTree>
    <p:extLst>
      <p:ext uri="{BB962C8B-B14F-4D97-AF65-F5344CB8AC3E}">
        <p14:creationId xmlns:p14="http://schemas.microsoft.com/office/powerpoint/2010/main" val="84271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17</a:t>
            </a:fld>
            <a:endParaRPr lang="en-GB"/>
          </a:p>
        </p:txBody>
      </p:sp>
    </p:spTree>
    <p:extLst>
      <p:ext uri="{BB962C8B-B14F-4D97-AF65-F5344CB8AC3E}">
        <p14:creationId xmlns:p14="http://schemas.microsoft.com/office/powerpoint/2010/main" val="171630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0" i="1">
                <a:solidFill>
                  <a:srgbClr val="555555"/>
                </a:solidFill>
                <a:effectLst/>
                <a:latin typeface="Georgia" panose="02040502050405020303" pitchFamily="18" charset="0"/>
              </a:rPr>
              <a:t>Flerfaktorsautentisering (MFA), även kallad tvåfaktorsautentisering (2FA), är en metod som avsevärt förbättrar säkerheten för ditt Hanken-konto. I praktiken betyder det att du bekräftar inloggningar med telefonen, vilket betyder att någon som stulit ditt lösenord inte kan logga in.</a:t>
            </a:r>
            <a:endParaRPr lang="sv-FI"/>
          </a:p>
        </p:txBody>
      </p:sp>
      <p:sp>
        <p:nvSpPr>
          <p:cNvPr id="4" name="Slide Number Placeholder 3"/>
          <p:cNvSpPr>
            <a:spLocks noGrp="1"/>
          </p:cNvSpPr>
          <p:nvPr>
            <p:ph type="sldNum" sz="quarter" idx="5"/>
          </p:nvPr>
        </p:nvSpPr>
        <p:spPr/>
        <p:txBody>
          <a:bodyPr/>
          <a:lstStyle/>
          <a:p>
            <a:fld id="{BCA3599A-B860-4459-8435-0DA526491C60}" type="slidenum">
              <a:rPr lang="en-US" smtClean="0"/>
              <a:t>18</a:t>
            </a:fld>
            <a:endParaRPr lang="en-US"/>
          </a:p>
        </p:txBody>
      </p:sp>
    </p:spTree>
    <p:extLst>
      <p:ext uri="{BB962C8B-B14F-4D97-AF65-F5344CB8AC3E}">
        <p14:creationId xmlns:p14="http://schemas.microsoft.com/office/powerpoint/2010/main" val="305773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19</a:t>
            </a:fld>
            <a:endParaRPr lang="en-GB"/>
          </a:p>
        </p:txBody>
      </p:sp>
    </p:spTree>
    <p:extLst>
      <p:ext uri="{BB962C8B-B14F-4D97-AF65-F5344CB8AC3E}">
        <p14:creationId xmlns:p14="http://schemas.microsoft.com/office/powerpoint/2010/main" val="2259814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20</a:t>
            </a:fld>
            <a:endParaRPr lang="en-GB"/>
          </a:p>
        </p:txBody>
      </p:sp>
    </p:spTree>
    <p:extLst>
      <p:ext uri="{BB962C8B-B14F-4D97-AF65-F5344CB8AC3E}">
        <p14:creationId xmlns:p14="http://schemas.microsoft.com/office/powerpoint/2010/main" val="40021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2</a:t>
            </a:fld>
            <a:endParaRPr lang="en-GB"/>
          </a:p>
        </p:txBody>
      </p:sp>
    </p:spTree>
    <p:extLst>
      <p:ext uri="{BB962C8B-B14F-4D97-AF65-F5344CB8AC3E}">
        <p14:creationId xmlns:p14="http://schemas.microsoft.com/office/powerpoint/2010/main" val="5827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3</a:t>
            </a:fld>
            <a:endParaRPr lang="en-GB"/>
          </a:p>
        </p:txBody>
      </p:sp>
    </p:spTree>
    <p:extLst>
      <p:ext uri="{BB962C8B-B14F-4D97-AF65-F5344CB8AC3E}">
        <p14:creationId xmlns:p14="http://schemas.microsoft.com/office/powerpoint/2010/main" val="392333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4</a:t>
            </a:fld>
            <a:endParaRPr lang="en-GB"/>
          </a:p>
        </p:txBody>
      </p:sp>
    </p:spTree>
    <p:extLst>
      <p:ext uri="{BB962C8B-B14F-4D97-AF65-F5344CB8AC3E}">
        <p14:creationId xmlns:p14="http://schemas.microsoft.com/office/powerpoint/2010/main" val="293593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5</a:t>
            </a:fld>
            <a:endParaRPr lang="en-GB"/>
          </a:p>
        </p:txBody>
      </p:sp>
    </p:spTree>
    <p:extLst>
      <p:ext uri="{BB962C8B-B14F-4D97-AF65-F5344CB8AC3E}">
        <p14:creationId xmlns:p14="http://schemas.microsoft.com/office/powerpoint/2010/main" val="28466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6</a:t>
            </a:fld>
            <a:endParaRPr lang="en-GB"/>
          </a:p>
        </p:txBody>
      </p:sp>
    </p:spTree>
    <p:extLst>
      <p:ext uri="{BB962C8B-B14F-4D97-AF65-F5344CB8AC3E}">
        <p14:creationId xmlns:p14="http://schemas.microsoft.com/office/powerpoint/2010/main" val="391151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7</a:t>
            </a:fld>
            <a:endParaRPr lang="en-GB"/>
          </a:p>
        </p:txBody>
      </p:sp>
    </p:spTree>
    <p:extLst>
      <p:ext uri="{BB962C8B-B14F-4D97-AF65-F5344CB8AC3E}">
        <p14:creationId xmlns:p14="http://schemas.microsoft.com/office/powerpoint/2010/main" val="117685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10</a:t>
            </a:fld>
            <a:endParaRPr lang="en-GB"/>
          </a:p>
        </p:txBody>
      </p:sp>
    </p:spTree>
    <p:extLst>
      <p:ext uri="{BB962C8B-B14F-4D97-AF65-F5344CB8AC3E}">
        <p14:creationId xmlns:p14="http://schemas.microsoft.com/office/powerpoint/2010/main" val="355652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CA3599A-B860-4459-8435-0DA526491C60}" type="slidenum">
              <a:rPr lang="en-GB" smtClean="0"/>
              <a:t>12</a:t>
            </a:fld>
            <a:endParaRPr lang="en-GB"/>
          </a:p>
        </p:txBody>
      </p:sp>
    </p:spTree>
    <p:extLst>
      <p:ext uri="{BB962C8B-B14F-4D97-AF65-F5344CB8AC3E}">
        <p14:creationId xmlns:p14="http://schemas.microsoft.com/office/powerpoint/2010/main" val="3272527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black">
    <p:bg bwMode="gray">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BEA1E7-3B13-4BC3-93CF-C5FF847712BF}"/>
              </a:ext>
            </a:extLst>
          </p:cNvPr>
          <p:cNvSpPr/>
          <p:nvPr userDrawn="1"/>
        </p:nvSpPr>
        <p:spPr bwMode="white">
          <a:xfrm>
            <a:off x="0" y="5892800"/>
            <a:ext cx="121920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 up of a logo&#10;&#10;Description automatically generated">
            <a:extLst>
              <a:ext uri="{FF2B5EF4-FFF2-40B4-BE49-F238E27FC236}">
                <a16:creationId xmlns:a16="http://schemas.microsoft.com/office/drawing/2014/main" id="{690E0151-B0E4-4F0B-82B3-6A0FF06044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3558" y="1578559"/>
            <a:ext cx="3084885" cy="3146058"/>
          </a:xfrm>
          <a:prstGeom prst="rect">
            <a:avLst/>
          </a:prstGeom>
        </p:spPr>
      </p:pic>
      <p:sp>
        <p:nvSpPr>
          <p:cNvPr id="2" name="Platshållare för datum 1">
            <a:extLst>
              <a:ext uri="{FF2B5EF4-FFF2-40B4-BE49-F238E27FC236}">
                <a16:creationId xmlns:a16="http://schemas.microsoft.com/office/drawing/2014/main" id="{EAD07178-7747-4123-AADA-93A49BF34C70}"/>
              </a:ext>
            </a:extLst>
          </p:cNvPr>
          <p:cNvSpPr>
            <a:spLocks noGrp="1"/>
          </p:cNvSpPr>
          <p:nvPr>
            <p:ph type="dt" sz="half" idx="10"/>
          </p:nvPr>
        </p:nvSpPr>
        <p:spPr>
          <a:xfrm>
            <a:off x="1030515" y="7001116"/>
            <a:ext cx="867133" cy="144104"/>
          </a:xfrm>
        </p:spPr>
        <p:txBody>
          <a:bodyPr/>
          <a:lstStyle/>
          <a:p>
            <a:fld id="{E7CA72E8-A1C2-4E43-BC97-AE44E4A76D60}" type="datetime1">
              <a:rPr lang="en-GB" smtClean="0"/>
              <a:t>17/01/2024</a:t>
            </a:fld>
            <a:endParaRPr lang="en-GB"/>
          </a:p>
        </p:txBody>
      </p:sp>
      <p:sp>
        <p:nvSpPr>
          <p:cNvPr id="3" name="Platshållare för sidfot 2">
            <a:extLst>
              <a:ext uri="{FF2B5EF4-FFF2-40B4-BE49-F238E27FC236}">
                <a16:creationId xmlns:a16="http://schemas.microsoft.com/office/drawing/2014/main" id="{8A8A7CE6-304C-4521-9391-DE9E55102F40}"/>
              </a:ext>
            </a:extLst>
          </p:cNvPr>
          <p:cNvSpPr>
            <a:spLocks noGrp="1"/>
          </p:cNvSpPr>
          <p:nvPr>
            <p:ph type="ftr" sz="quarter" idx="11"/>
          </p:nvPr>
        </p:nvSpPr>
        <p:spPr>
          <a:xfrm>
            <a:off x="477569" y="-283554"/>
            <a:ext cx="1614197" cy="144104"/>
          </a:xfrm>
          <a:prstGeom prst="rect">
            <a:avLst/>
          </a:prstGeom>
        </p:spPr>
        <p:txBody>
          <a:bodyPr/>
          <a:lstStyle/>
          <a:p>
            <a:r>
              <a:rPr lang="en-GB"/>
              <a:t>Hanken School of Economics</a:t>
            </a:r>
          </a:p>
        </p:txBody>
      </p:sp>
      <p:sp>
        <p:nvSpPr>
          <p:cNvPr id="4" name="Platshållare för bildnummer 3">
            <a:extLst>
              <a:ext uri="{FF2B5EF4-FFF2-40B4-BE49-F238E27FC236}">
                <a16:creationId xmlns:a16="http://schemas.microsoft.com/office/drawing/2014/main" id="{EA7E9103-37DE-494C-A46F-497D32E4F664}"/>
              </a:ext>
            </a:extLst>
          </p:cNvPr>
          <p:cNvSpPr>
            <a:spLocks noGrp="1"/>
          </p:cNvSpPr>
          <p:nvPr>
            <p:ph type="sldNum" sz="quarter" idx="12"/>
          </p:nvPr>
        </p:nvSpPr>
        <p:spPr>
          <a:xfrm>
            <a:off x="2165354" y="-283554"/>
            <a:ext cx="867133" cy="144104"/>
          </a:xfrm>
          <a:prstGeom prst="rect">
            <a:avLst/>
          </a:prstGeom>
        </p:spPr>
        <p:txBody>
          <a:bodyPr/>
          <a:lstStyle/>
          <a:p>
            <a:fld id="{20F5467F-CA83-4951-87CD-A29B72857444}" type="slidenum">
              <a:rPr lang="en-GB" smtClean="0"/>
              <a:pPr/>
              <a:t>‹#›</a:t>
            </a:fld>
            <a:endParaRPr lang="en-GB"/>
          </a:p>
        </p:txBody>
      </p:sp>
      <p:pic>
        <p:nvPicPr>
          <p:cNvPr id="10" name="Picture 9" descr="A close up of a sign&#10;&#10;Description automatically generated">
            <a:extLst>
              <a:ext uri="{FF2B5EF4-FFF2-40B4-BE49-F238E27FC236}">
                <a16:creationId xmlns:a16="http://schemas.microsoft.com/office/drawing/2014/main" id="{9D0C8A5B-7A6E-5F46-990F-D090E02031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8833" y="6206630"/>
            <a:ext cx="1150221" cy="390664"/>
          </a:xfrm>
          <a:prstGeom prst="rect">
            <a:avLst/>
          </a:prstGeom>
        </p:spPr>
      </p:pic>
      <p:pic>
        <p:nvPicPr>
          <p:cNvPr id="14" name="Picture 13">
            <a:extLst>
              <a:ext uri="{FF2B5EF4-FFF2-40B4-BE49-F238E27FC236}">
                <a16:creationId xmlns:a16="http://schemas.microsoft.com/office/drawing/2014/main" id="{A4CCDCBA-F9BD-B54E-90D0-A64A1C4F64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3725" y="6258993"/>
            <a:ext cx="1150220" cy="338301"/>
          </a:xfrm>
          <a:prstGeom prst="rect">
            <a:avLst/>
          </a:prstGeom>
        </p:spPr>
      </p:pic>
      <p:pic>
        <p:nvPicPr>
          <p:cNvPr id="6" name="Picture 5" descr="A close up of a logo&#10;&#10;Description automatically generated">
            <a:extLst>
              <a:ext uri="{FF2B5EF4-FFF2-40B4-BE49-F238E27FC236}">
                <a16:creationId xmlns:a16="http://schemas.microsoft.com/office/drawing/2014/main" id="{CC587D48-9827-484C-B2C1-94E09EFB8C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4962" y="6083779"/>
            <a:ext cx="881586" cy="636365"/>
          </a:xfrm>
          <a:prstGeom prst="rect">
            <a:avLst/>
          </a:prstGeom>
        </p:spPr>
      </p:pic>
    </p:spTree>
    <p:extLst>
      <p:ext uri="{BB962C8B-B14F-4D97-AF65-F5344CB8AC3E}">
        <p14:creationId xmlns:p14="http://schemas.microsoft.com/office/powerpoint/2010/main" val="15109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ullet and imag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DE13368-09FB-40EF-BBEB-229D687F8DFE}"/>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a:p>
        </p:txBody>
      </p:sp>
      <p:sp>
        <p:nvSpPr>
          <p:cNvPr id="20" name="Text Placeholder 20">
            <a:extLst>
              <a:ext uri="{FF2B5EF4-FFF2-40B4-BE49-F238E27FC236}">
                <a16:creationId xmlns:a16="http://schemas.microsoft.com/office/drawing/2014/main" id="{639E7EDF-F72F-4364-A321-09BB3EA71B0A}"/>
              </a:ext>
            </a:extLst>
          </p:cNvPr>
          <p:cNvSpPr>
            <a:spLocks noGrp="1"/>
          </p:cNvSpPr>
          <p:nvPr>
            <p:ph type="body" sz="quarter" idx="22"/>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C3AAEBC2-AD7F-4479-BE70-6825BE1F78AC}"/>
              </a:ext>
            </a:extLst>
          </p:cNvPr>
          <p:cNvSpPr>
            <a:spLocks noGrp="1"/>
          </p:cNvSpPr>
          <p:nvPr>
            <p:ph type="dt" sz="half" idx="25"/>
          </p:nvPr>
        </p:nvSpPr>
        <p:spPr/>
        <p:txBody>
          <a:bodyPr/>
          <a:lstStyle/>
          <a:p>
            <a:fld id="{D10314D7-3688-4361-A978-6197E6A29514}" type="datetime1">
              <a:rPr lang="en-GB" smtClean="0"/>
              <a:t>17/01/2024</a:t>
            </a:fld>
            <a:endParaRPr lang="en-GB"/>
          </a:p>
        </p:txBody>
      </p:sp>
      <p:sp>
        <p:nvSpPr>
          <p:cNvPr id="14" name="Picture Placeholder 13">
            <a:extLst>
              <a:ext uri="{FF2B5EF4-FFF2-40B4-BE49-F238E27FC236}">
                <a16:creationId xmlns:a16="http://schemas.microsoft.com/office/drawing/2014/main" id="{335E852A-1E9D-487A-8B07-89024B0EFF17}"/>
              </a:ext>
            </a:extLst>
          </p:cNvPr>
          <p:cNvSpPr>
            <a:spLocks noGrp="1"/>
          </p:cNvSpPr>
          <p:nvPr>
            <p:ph type="pic" sz="quarter" idx="14" hasCustomPrompt="1"/>
          </p:nvPr>
        </p:nvSpPr>
        <p:spPr>
          <a:xfrm>
            <a:off x="6059488" y="0"/>
            <a:ext cx="6132512" cy="6857999"/>
          </a:xfrm>
          <a:custGeom>
            <a:avLst/>
            <a:gdLst>
              <a:gd name="connsiteX0" fmla="*/ 0 w 6132512"/>
              <a:gd name="connsiteY0" fmla="*/ 0 h 6857999"/>
              <a:gd name="connsiteX1" fmla="*/ 6132512 w 6132512"/>
              <a:gd name="connsiteY1" fmla="*/ 0 h 6857999"/>
              <a:gd name="connsiteX2" fmla="*/ 6132512 w 6132512"/>
              <a:gd name="connsiteY2" fmla="*/ 6857999 h 6857999"/>
              <a:gd name="connsiteX3" fmla="*/ 748028 w 6132512"/>
              <a:gd name="connsiteY3" fmla="*/ 6857999 h 6857999"/>
              <a:gd name="connsiteX4" fmla="*/ 748028 w 6132512"/>
              <a:gd name="connsiteY4" fmla="*/ 5470113 h 6857999"/>
              <a:gd name="connsiteX5" fmla="*/ 0 w 6132512"/>
              <a:gd name="connsiteY5" fmla="*/ 50573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512" h="6857999">
                <a:moveTo>
                  <a:pt x="0" y="0"/>
                </a:moveTo>
                <a:lnTo>
                  <a:pt x="6132512" y="0"/>
                </a:lnTo>
                <a:lnTo>
                  <a:pt x="6132512" y="6857999"/>
                </a:lnTo>
                <a:lnTo>
                  <a:pt x="748028" y="6857999"/>
                </a:lnTo>
                <a:lnTo>
                  <a:pt x="748028" y="5470113"/>
                </a:lnTo>
                <a:lnTo>
                  <a:pt x="0" y="5057364"/>
                </a:lnTo>
                <a:close/>
              </a:path>
            </a:pathLst>
          </a:custGeom>
          <a:solidFill>
            <a:schemeClr val="bg1">
              <a:lumMod val="95000"/>
            </a:schemeClr>
          </a:solidFill>
        </p:spPr>
        <p:txBody>
          <a:bodyPr wrap="square">
            <a:noAutofit/>
          </a:bodyPr>
          <a:lstStyle>
            <a:lvl1pPr marL="0" indent="0">
              <a:buNone/>
              <a:defRPr/>
            </a:lvl1pPr>
          </a:lstStyle>
          <a:p>
            <a:r>
              <a:rPr lang="en-GB"/>
              <a:t>Click icon to add picture</a:t>
            </a:r>
          </a:p>
        </p:txBody>
      </p:sp>
      <p:pic>
        <p:nvPicPr>
          <p:cNvPr id="4" name="Picture 3" descr="A picture containing building, honeycomb&#10;&#10;Description automatically generated">
            <a:extLst>
              <a:ext uri="{FF2B5EF4-FFF2-40B4-BE49-F238E27FC236}">
                <a16:creationId xmlns:a16="http://schemas.microsoft.com/office/drawing/2014/main" id="{A10B3478-8931-4F11-A58B-7128CDB90B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58" r="-1"/>
          <a:stretch/>
        </p:blipFill>
        <p:spPr>
          <a:xfrm>
            <a:off x="-1" y="105608"/>
            <a:ext cx="1005921" cy="1608891"/>
          </a:xfrm>
          <a:prstGeom prst="rect">
            <a:avLst/>
          </a:prstGeom>
        </p:spPr>
      </p:pic>
    </p:spTree>
    <p:extLst>
      <p:ext uri="{BB962C8B-B14F-4D97-AF65-F5344CB8AC3E}">
        <p14:creationId xmlns:p14="http://schemas.microsoft.com/office/powerpoint/2010/main" val="5226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bullet and full imag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B6E7A1-BF71-4F46-B0EE-688B07BC1964}"/>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a:p>
        </p:txBody>
      </p:sp>
      <p:sp>
        <p:nvSpPr>
          <p:cNvPr id="13" name="Text Placeholder 20">
            <a:extLst>
              <a:ext uri="{FF2B5EF4-FFF2-40B4-BE49-F238E27FC236}">
                <a16:creationId xmlns:a16="http://schemas.microsoft.com/office/drawing/2014/main" id="{0D3535FB-8DBC-440E-9774-BB4B67BF534A}"/>
              </a:ext>
            </a:extLst>
          </p:cNvPr>
          <p:cNvSpPr>
            <a:spLocks noGrp="1"/>
          </p:cNvSpPr>
          <p:nvPr>
            <p:ph type="body" sz="quarter" idx="18"/>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CC7CE8D5-22A5-43C9-BB78-FA915448CFC7}"/>
              </a:ext>
            </a:extLst>
          </p:cNvPr>
          <p:cNvSpPr>
            <a:spLocks noGrp="1"/>
          </p:cNvSpPr>
          <p:nvPr>
            <p:ph type="pic" sz="quarter" idx="14" hasCustomPrompt="1"/>
          </p:nvPr>
        </p:nvSpPr>
        <p:spPr>
          <a:xfrm>
            <a:off x="6059488" y="0"/>
            <a:ext cx="6132512" cy="6857999"/>
          </a:xfrm>
          <a:custGeom>
            <a:avLst/>
            <a:gdLst>
              <a:gd name="connsiteX0" fmla="*/ 0 w 6132512"/>
              <a:gd name="connsiteY0" fmla="*/ 0 h 6857999"/>
              <a:gd name="connsiteX1" fmla="*/ 6132512 w 6132512"/>
              <a:gd name="connsiteY1" fmla="*/ 0 h 6857999"/>
              <a:gd name="connsiteX2" fmla="*/ 6132512 w 6132512"/>
              <a:gd name="connsiteY2" fmla="*/ 6857999 h 6857999"/>
              <a:gd name="connsiteX3" fmla="*/ 748028 w 6132512"/>
              <a:gd name="connsiteY3" fmla="*/ 6857999 h 6857999"/>
              <a:gd name="connsiteX4" fmla="*/ 748028 w 6132512"/>
              <a:gd name="connsiteY4" fmla="*/ 5470113 h 6857999"/>
              <a:gd name="connsiteX5" fmla="*/ 0 w 6132512"/>
              <a:gd name="connsiteY5" fmla="*/ 50573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512" h="6857999">
                <a:moveTo>
                  <a:pt x="0" y="0"/>
                </a:moveTo>
                <a:lnTo>
                  <a:pt x="6132512" y="0"/>
                </a:lnTo>
                <a:lnTo>
                  <a:pt x="6132512" y="6857999"/>
                </a:lnTo>
                <a:lnTo>
                  <a:pt x="748028" y="6857999"/>
                </a:lnTo>
                <a:lnTo>
                  <a:pt x="748028" y="5470113"/>
                </a:lnTo>
                <a:lnTo>
                  <a:pt x="0" y="5057364"/>
                </a:lnTo>
                <a:close/>
              </a:path>
            </a:pathLst>
          </a:custGeom>
          <a:solidFill>
            <a:schemeClr val="bg1">
              <a:lumMod val="95000"/>
            </a:schemeClr>
          </a:solidFill>
        </p:spPr>
        <p:txBody>
          <a:bodyPr wrap="square">
            <a:noAutofit/>
          </a:bodyPr>
          <a:lstStyle>
            <a:lvl1pPr marL="0" indent="0">
              <a:buNone/>
              <a:defRPr/>
            </a:lvl1pPr>
          </a:lstStyle>
          <a:p>
            <a:r>
              <a:rPr lang="en-GB"/>
              <a:t>Click icon to add picture</a:t>
            </a:r>
          </a:p>
        </p:txBody>
      </p:sp>
      <p:sp>
        <p:nvSpPr>
          <p:cNvPr id="2" name="Date Placeholder 1">
            <a:extLst>
              <a:ext uri="{FF2B5EF4-FFF2-40B4-BE49-F238E27FC236}">
                <a16:creationId xmlns:a16="http://schemas.microsoft.com/office/drawing/2014/main" id="{4452ECE7-BDD9-469D-AB39-EA2CCD689DE3}"/>
              </a:ext>
            </a:extLst>
          </p:cNvPr>
          <p:cNvSpPr>
            <a:spLocks noGrp="1"/>
          </p:cNvSpPr>
          <p:nvPr>
            <p:ph type="dt" sz="half" idx="19"/>
          </p:nvPr>
        </p:nvSpPr>
        <p:spPr/>
        <p:txBody>
          <a:bodyPr/>
          <a:lstStyle/>
          <a:p>
            <a:fld id="{33D18530-1104-424F-AA71-75DE061B192B}" type="datetime1">
              <a:rPr lang="en-GB" smtClean="0"/>
              <a:t>17/01/2024</a:t>
            </a:fld>
            <a:endParaRPr lang="en-GB"/>
          </a:p>
        </p:txBody>
      </p:sp>
      <p:pic>
        <p:nvPicPr>
          <p:cNvPr id="10" name="Picture 3" descr="A picture containing building, honeycomb&#10;&#10;Description automatically generated">
            <a:extLst>
              <a:ext uri="{FF2B5EF4-FFF2-40B4-BE49-F238E27FC236}">
                <a16:creationId xmlns:a16="http://schemas.microsoft.com/office/drawing/2014/main" id="{7EB36EAC-2555-4059-B80A-37628D6406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58" r="-1"/>
          <a:stretch/>
        </p:blipFill>
        <p:spPr>
          <a:xfrm>
            <a:off x="-1" y="105608"/>
            <a:ext cx="1005921" cy="1608891"/>
          </a:xfrm>
          <a:prstGeom prst="rect">
            <a:avLst/>
          </a:prstGeom>
        </p:spPr>
      </p:pic>
    </p:spTree>
    <p:extLst>
      <p:ext uri="{BB962C8B-B14F-4D97-AF65-F5344CB8AC3E}">
        <p14:creationId xmlns:p14="http://schemas.microsoft.com/office/powerpoint/2010/main" val="19306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ullet and multi placeholder">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186B041-E0E9-42F2-95E1-10436D2A8C98}"/>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a:p>
        </p:txBody>
      </p:sp>
      <p:sp>
        <p:nvSpPr>
          <p:cNvPr id="13" name="Text Placeholder 20">
            <a:extLst>
              <a:ext uri="{FF2B5EF4-FFF2-40B4-BE49-F238E27FC236}">
                <a16:creationId xmlns:a16="http://schemas.microsoft.com/office/drawing/2014/main" id="{0D3535FB-8DBC-440E-9774-BB4B67BF534A}"/>
              </a:ext>
            </a:extLst>
          </p:cNvPr>
          <p:cNvSpPr>
            <a:spLocks noGrp="1"/>
          </p:cNvSpPr>
          <p:nvPr>
            <p:ph type="body" sz="quarter" idx="18"/>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9C03CB-4DB7-4DC5-87E7-782EE73DE838}"/>
              </a:ext>
            </a:extLst>
          </p:cNvPr>
          <p:cNvSpPr>
            <a:spLocks noGrp="1"/>
          </p:cNvSpPr>
          <p:nvPr>
            <p:ph sz="quarter" idx="19"/>
          </p:nvPr>
        </p:nvSpPr>
        <p:spPr>
          <a:xfrm>
            <a:off x="6059488" y="0"/>
            <a:ext cx="6132513" cy="6857998"/>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2C92C327-2451-4173-AAEB-CB95A732D02A}"/>
              </a:ext>
            </a:extLst>
          </p:cNvPr>
          <p:cNvSpPr>
            <a:spLocks noGrp="1"/>
          </p:cNvSpPr>
          <p:nvPr>
            <p:ph type="dt" sz="half" idx="20"/>
          </p:nvPr>
        </p:nvSpPr>
        <p:spPr/>
        <p:txBody>
          <a:bodyPr/>
          <a:lstStyle/>
          <a:p>
            <a:fld id="{84BD301F-131D-4B14-850B-C24C2FF87FDB}" type="datetime1">
              <a:rPr lang="en-GB" smtClean="0"/>
              <a:t>17/01/2024</a:t>
            </a:fld>
            <a:endParaRPr lang="en-GB"/>
          </a:p>
        </p:txBody>
      </p:sp>
      <p:pic>
        <p:nvPicPr>
          <p:cNvPr id="10" name="Picture 3" descr="A picture containing building, honeycomb&#10;&#10;Description automatically generated">
            <a:extLst>
              <a:ext uri="{FF2B5EF4-FFF2-40B4-BE49-F238E27FC236}">
                <a16:creationId xmlns:a16="http://schemas.microsoft.com/office/drawing/2014/main" id="{C4992289-0594-4FE9-884E-80417D3269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58" r="-1"/>
          <a:stretch/>
        </p:blipFill>
        <p:spPr>
          <a:xfrm>
            <a:off x="-1" y="105608"/>
            <a:ext cx="1005921" cy="1608891"/>
          </a:xfrm>
          <a:prstGeom prst="rect">
            <a:avLst/>
          </a:prstGeom>
        </p:spPr>
      </p:pic>
    </p:spTree>
    <p:extLst>
      <p:ext uri="{BB962C8B-B14F-4D97-AF65-F5344CB8AC3E}">
        <p14:creationId xmlns:p14="http://schemas.microsoft.com/office/powerpoint/2010/main" val="264799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accent5"/>
        </a:solidFill>
        <a:effectLst/>
      </p:bgPr>
    </p:bg>
    <p:spTree>
      <p:nvGrpSpPr>
        <p:cNvPr id="1" name=""/>
        <p:cNvGrpSpPr/>
        <p:nvPr/>
      </p:nvGrpSpPr>
      <p:grpSpPr>
        <a:xfrm>
          <a:off x="0" y="0"/>
          <a:ext cx="0" cy="0"/>
          <a:chOff x="0" y="0"/>
          <a:chExt cx="0" cy="0"/>
        </a:xfrm>
      </p:grpSpPr>
      <p:pic>
        <p:nvPicPr>
          <p:cNvPr id="7" name="Picture 6" descr="A picture containing clock&#10;&#10;Description automatically generated">
            <a:extLst>
              <a:ext uri="{FF2B5EF4-FFF2-40B4-BE49-F238E27FC236}">
                <a16:creationId xmlns:a16="http://schemas.microsoft.com/office/drawing/2014/main" id="{08CF4742-2DB4-4D2F-BF83-68F45E3094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74" b="9474"/>
          <a:stretch/>
        </p:blipFill>
        <p:spPr>
          <a:xfrm>
            <a:off x="0" y="-1"/>
            <a:ext cx="12192000" cy="6858001"/>
          </a:xfrm>
          <a:prstGeom prst="rect">
            <a:avLst/>
          </a:prstGeom>
        </p:spPr>
      </p:pic>
      <p:sp>
        <p:nvSpPr>
          <p:cNvPr id="2" name="Platshållare för datum 1">
            <a:extLst>
              <a:ext uri="{FF2B5EF4-FFF2-40B4-BE49-F238E27FC236}">
                <a16:creationId xmlns:a16="http://schemas.microsoft.com/office/drawing/2014/main" id="{9D5E9C91-C263-4367-86AB-31C173CB278F}"/>
              </a:ext>
            </a:extLst>
          </p:cNvPr>
          <p:cNvSpPr>
            <a:spLocks noGrp="1"/>
          </p:cNvSpPr>
          <p:nvPr>
            <p:ph type="dt" sz="half" idx="10"/>
          </p:nvPr>
        </p:nvSpPr>
        <p:spPr>
          <a:xfrm>
            <a:off x="1030515" y="7001116"/>
            <a:ext cx="867133" cy="144104"/>
          </a:xfrm>
        </p:spPr>
        <p:txBody>
          <a:bodyPr/>
          <a:lstStyle/>
          <a:p>
            <a:fld id="{E89E7AA3-9B2C-4A83-A045-E70A6162716D}" type="datetime1">
              <a:rPr lang="en-GB" smtClean="0"/>
              <a:t>17/01/2024</a:t>
            </a:fld>
            <a:endParaRPr lang="en-GB"/>
          </a:p>
        </p:txBody>
      </p:sp>
    </p:spTree>
    <p:extLst>
      <p:ext uri="{BB962C8B-B14F-4D97-AF65-F5344CB8AC3E}">
        <p14:creationId xmlns:p14="http://schemas.microsoft.com/office/powerpoint/2010/main" val="4273918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Vision - eng">
    <p:bg>
      <p:bgPr>
        <a:solidFill>
          <a:schemeClr val="accent5"/>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31FEE0A-952C-4D2A-AE93-728B3834572C}"/>
              </a:ext>
            </a:extLst>
          </p:cNvPr>
          <p:cNvSpPr>
            <a:spLocks noGrp="1"/>
          </p:cNvSpPr>
          <p:nvPr>
            <p:ph type="dt" sz="half" idx="10"/>
          </p:nvPr>
        </p:nvSpPr>
        <p:spPr>
          <a:xfrm>
            <a:off x="1030515" y="7001116"/>
            <a:ext cx="867133" cy="144104"/>
          </a:xfrm>
        </p:spPr>
        <p:txBody>
          <a:bodyPr/>
          <a:lstStyle/>
          <a:p>
            <a:fld id="{6BD81997-0096-40E9-8D1E-E0B0B0E02E62}" type="datetime1">
              <a:rPr lang="en-GB" smtClean="0"/>
              <a:t>17/01/2024</a:t>
            </a:fld>
            <a:endParaRPr lang="en-GB"/>
          </a:p>
        </p:txBody>
      </p:sp>
      <p:pic>
        <p:nvPicPr>
          <p:cNvPr id="5" name="Picture 4" descr="Graphical user interface&#10;&#10;Description automatically generated">
            <a:extLst>
              <a:ext uri="{FF2B5EF4-FFF2-40B4-BE49-F238E27FC236}">
                <a16:creationId xmlns:a16="http://schemas.microsoft.com/office/drawing/2014/main" id="{03ECE5B1-0907-4ADE-8F79-CDEA162097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1"/>
            <a:ext cx="12192000" cy="6852518"/>
          </a:xfrm>
          <a:prstGeom prst="rect">
            <a:avLst/>
          </a:prstGeom>
        </p:spPr>
      </p:pic>
    </p:spTree>
    <p:extLst>
      <p:ext uri="{BB962C8B-B14F-4D97-AF65-F5344CB8AC3E}">
        <p14:creationId xmlns:p14="http://schemas.microsoft.com/office/powerpoint/2010/main" val="6474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sion/Vision - Swe">
    <p:bg>
      <p:bgPr>
        <a:solidFill>
          <a:schemeClr val="accent5"/>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473FF7C-AC0D-4224-A5DC-C33EFAD1670C}"/>
              </a:ext>
            </a:extLst>
          </p:cNvPr>
          <p:cNvSpPr>
            <a:spLocks noGrp="1"/>
          </p:cNvSpPr>
          <p:nvPr>
            <p:ph type="dt" sz="half" idx="10"/>
          </p:nvPr>
        </p:nvSpPr>
        <p:spPr>
          <a:xfrm>
            <a:off x="1030515" y="7001116"/>
            <a:ext cx="867133" cy="144104"/>
          </a:xfrm>
        </p:spPr>
        <p:txBody>
          <a:bodyPr/>
          <a:lstStyle/>
          <a:p>
            <a:fld id="{68448118-73F3-45C9-8492-342029AB60CB}" type="datetime1">
              <a:rPr lang="en-GB" smtClean="0"/>
              <a:t>17/01/2024</a:t>
            </a:fld>
            <a:endParaRPr lang="en-GB"/>
          </a:p>
        </p:txBody>
      </p:sp>
      <p:pic>
        <p:nvPicPr>
          <p:cNvPr id="5" name="Picture 4" descr="Graphical user interface&#10;&#10;Description automatically generated">
            <a:extLst>
              <a:ext uri="{FF2B5EF4-FFF2-40B4-BE49-F238E27FC236}">
                <a16:creationId xmlns:a16="http://schemas.microsoft.com/office/drawing/2014/main" id="{22F4FCAF-03C8-472B-86CB-AF8D980E3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1"/>
            <a:ext cx="12192000" cy="6852518"/>
          </a:xfrm>
          <a:prstGeom prst="rect">
            <a:avLst/>
          </a:prstGeom>
        </p:spPr>
      </p:pic>
    </p:spTree>
    <p:extLst>
      <p:ext uri="{BB962C8B-B14F-4D97-AF65-F5344CB8AC3E}">
        <p14:creationId xmlns:p14="http://schemas.microsoft.com/office/powerpoint/2010/main" val="4494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with picture 1">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5BC9619-529A-4AA4-B463-1EEE2BBDC4D1}"/>
              </a:ext>
            </a:extLst>
          </p:cNvPr>
          <p:cNvSpPr>
            <a:spLocks noGrp="1"/>
          </p:cNvSpPr>
          <p:nvPr>
            <p:ph type="pic" sz="quarter" idx="13" hasCustomPrompt="1"/>
          </p:nvPr>
        </p:nvSpPr>
        <p:spPr>
          <a:xfrm>
            <a:off x="0" y="0"/>
            <a:ext cx="12192000" cy="6858000"/>
          </a:xfrm>
          <a:solidFill>
            <a:schemeClr val="bg1">
              <a:lumMod val="95000"/>
            </a:schemeClr>
          </a:solidFill>
        </p:spPr>
        <p:txBody>
          <a:bodyPr tIns="540000"/>
          <a:lstStyle>
            <a:lvl1pPr marL="0" indent="0">
              <a:buNone/>
              <a:defRPr/>
            </a:lvl1pPr>
          </a:lstStyle>
          <a:p>
            <a:r>
              <a:rPr lang="en-GB"/>
              <a:t>Click here and insert picture from Ribbon Insert and button Pictures</a:t>
            </a:r>
          </a:p>
        </p:txBody>
      </p:sp>
      <p:sp>
        <p:nvSpPr>
          <p:cNvPr id="11" name="Text Placeholder 10">
            <a:extLst>
              <a:ext uri="{FF2B5EF4-FFF2-40B4-BE49-F238E27FC236}">
                <a16:creationId xmlns:a16="http://schemas.microsoft.com/office/drawing/2014/main" id="{2A589843-B4CC-4943-BF88-4FE0FF826C34}"/>
              </a:ext>
            </a:extLst>
          </p:cNvPr>
          <p:cNvSpPr>
            <a:spLocks noGrp="1"/>
          </p:cNvSpPr>
          <p:nvPr>
            <p:ph type="body" sz="quarter" idx="18" hasCustomPrompt="1"/>
          </p:nvPr>
        </p:nvSpPr>
        <p:spPr>
          <a:xfrm>
            <a:off x="-9728" y="1614792"/>
            <a:ext cx="2869660" cy="49319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GB"/>
              <a:t> </a:t>
            </a:r>
          </a:p>
        </p:txBody>
      </p:sp>
      <p:sp>
        <p:nvSpPr>
          <p:cNvPr id="7" name="Title 1">
            <a:extLst>
              <a:ext uri="{FF2B5EF4-FFF2-40B4-BE49-F238E27FC236}">
                <a16:creationId xmlns:a16="http://schemas.microsoft.com/office/drawing/2014/main" id="{4F978298-DB7D-460B-A0BB-BBEC599A8457}"/>
              </a:ext>
            </a:extLst>
          </p:cNvPr>
          <p:cNvSpPr>
            <a:spLocks noGrp="1"/>
          </p:cNvSpPr>
          <p:nvPr>
            <p:ph type="title"/>
          </p:nvPr>
        </p:nvSpPr>
        <p:spPr bwMode="white">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a:p>
        </p:txBody>
      </p:sp>
      <p:sp>
        <p:nvSpPr>
          <p:cNvPr id="2" name="Date Placeholder 1">
            <a:extLst>
              <a:ext uri="{FF2B5EF4-FFF2-40B4-BE49-F238E27FC236}">
                <a16:creationId xmlns:a16="http://schemas.microsoft.com/office/drawing/2014/main" id="{B2BCDAE3-EE16-43F6-AB44-40B0F6D05EE1}"/>
              </a:ext>
            </a:extLst>
          </p:cNvPr>
          <p:cNvSpPr>
            <a:spLocks noGrp="1"/>
          </p:cNvSpPr>
          <p:nvPr>
            <p:ph type="dt" sz="half" idx="15"/>
          </p:nvPr>
        </p:nvSpPr>
        <p:spPr>
          <a:xfrm>
            <a:off x="1030515" y="7001116"/>
            <a:ext cx="867133" cy="144104"/>
          </a:xfrm>
        </p:spPr>
        <p:txBody>
          <a:bodyPr/>
          <a:lstStyle/>
          <a:p>
            <a:fld id="{CD53C79B-5EBB-44F0-B7C8-110120E6499C}" type="datetime1">
              <a:rPr lang="en-GB" smtClean="0"/>
              <a:t>17/01/2024</a:t>
            </a:fld>
            <a:endParaRPr lang="en-GB"/>
          </a:p>
        </p:txBody>
      </p:sp>
      <p:pic>
        <p:nvPicPr>
          <p:cNvPr id="8" name="Picture 7" descr="A drawing of a face&#10;&#10;Description automatically generated">
            <a:extLst>
              <a:ext uri="{FF2B5EF4-FFF2-40B4-BE49-F238E27FC236}">
                <a16:creationId xmlns:a16="http://schemas.microsoft.com/office/drawing/2014/main" id="{8E29EB19-3524-4F89-A71E-F1CE4263ABA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67916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with picture 2">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5BC9619-529A-4AA4-B463-1EEE2BBDC4D1}"/>
              </a:ext>
            </a:extLst>
          </p:cNvPr>
          <p:cNvSpPr>
            <a:spLocks noGrp="1"/>
          </p:cNvSpPr>
          <p:nvPr>
            <p:ph type="pic" sz="quarter" idx="13" hasCustomPrompt="1"/>
          </p:nvPr>
        </p:nvSpPr>
        <p:spPr>
          <a:xfrm>
            <a:off x="0" y="0"/>
            <a:ext cx="12192000" cy="6858000"/>
          </a:xfrm>
          <a:solidFill>
            <a:schemeClr val="bg1">
              <a:lumMod val="95000"/>
            </a:schemeClr>
          </a:solidFill>
        </p:spPr>
        <p:txBody>
          <a:bodyPr tIns="540000"/>
          <a:lstStyle>
            <a:lvl1pPr marL="0" indent="0">
              <a:buNone/>
              <a:defRPr/>
            </a:lvl1pPr>
          </a:lstStyle>
          <a:p>
            <a:r>
              <a:rPr lang="en-GB"/>
              <a:t>Click here and insert picture from Ribbon Insert and button Pictures</a:t>
            </a:r>
          </a:p>
        </p:txBody>
      </p:sp>
      <p:sp>
        <p:nvSpPr>
          <p:cNvPr id="12" name="Text Placeholder 11">
            <a:extLst>
              <a:ext uri="{FF2B5EF4-FFF2-40B4-BE49-F238E27FC236}">
                <a16:creationId xmlns:a16="http://schemas.microsoft.com/office/drawing/2014/main" id="{D136F431-276D-4B5A-BC9C-BB4AC374F042}"/>
              </a:ext>
            </a:extLst>
          </p:cNvPr>
          <p:cNvSpPr>
            <a:spLocks noGrp="1"/>
          </p:cNvSpPr>
          <p:nvPr>
            <p:ph type="body" sz="quarter" idx="18" hasCustomPrompt="1"/>
          </p:nvPr>
        </p:nvSpPr>
        <p:spPr>
          <a:xfrm>
            <a:off x="10026646" y="0"/>
            <a:ext cx="2165353" cy="4427220"/>
          </a:xfrm>
          <a:blipFill dpi="0" rotWithShape="1">
            <a:blip r:embed="rId2">
              <a:extLst>
                <a:ext uri="{28A0092B-C50C-407E-A947-70E740481C1C}">
                  <a14:useLocalDpi xmlns:a14="http://schemas.microsoft.com/office/drawing/2010/main" val="0"/>
                </a:ext>
              </a:extLst>
            </a:blip>
            <a:srcRect/>
            <a:stretch>
              <a:fillRect t="-1506"/>
            </a:stretch>
          </a:blipFill>
        </p:spPr>
        <p:txBody>
          <a:bodyPr/>
          <a:lstStyle>
            <a:lvl1pPr marL="0" indent="0">
              <a:buNone/>
              <a:defRPr/>
            </a:lvl1pPr>
          </a:lstStyle>
          <a:p>
            <a:pPr lvl="0"/>
            <a:r>
              <a:rPr lang="en-GB"/>
              <a:t> </a:t>
            </a:r>
          </a:p>
        </p:txBody>
      </p:sp>
      <p:sp>
        <p:nvSpPr>
          <p:cNvPr id="2" name="Date Placeholder 1">
            <a:extLst>
              <a:ext uri="{FF2B5EF4-FFF2-40B4-BE49-F238E27FC236}">
                <a16:creationId xmlns:a16="http://schemas.microsoft.com/office/drawing/2014/main" id="{DB3D6966-6030-47B5-96DF-EE773997E9B8}"/>
              </a:ext>
            </a:extLst>
          </p:cNvPr>
          <p:cNvSpPr>
            <a:spLocks noGrp="1"/>
          </p:cNvSpPr>
          <p:nvPr>
            <p:ph type="dt" sz="half" idx="15"/>
          </p:nvPr>
        </p:nvSpPr>
        <p:spPr>
          <a:xfrm>
            <a:off x="1030515" y="7001116"/>
            <a:ext cx="867133" cy="144104"/>
          </a:xfrm>
        </p:spPr>
        <p:txBody>
          <a:bodyPr/>
          <a:lstStyle/>
          <a:p>
            <a:fld id="{216A1881-3018-4817-AAB1-E931E542E3D9}" type="datetime1">
              <a:rPr lang="en-GB" smtClean="0"/>
              <a:t>17/01/2024</a:t>
            </a:fld>
            <a:endParaRPr lang="en-GB"/>
          </a:p>
        </p:txBody>
      </p:sp>
      <p:sp>
        <p:nvSpPr>
          <p:cNvPr id="7" name="Title 1">
            <a:extLst>
              <a:ext uri="{FF2B5EF4-FFF2-40B4-BE49-F238E27FC236}">
                <a16:creationId xmlns:a16="http://schemas.microsoft.com/office/drawing/2014/main" id="{4F978298-DB7D-460B-A0BB-BBEC599A8457}"/>
              </a:ext>
            </a:extLst>
          </p:cNvPr>
          <p:cNvSpPr>
            <a:spLocks noGrp="1"/>
          </p:cNvSpPr>
          <p:nvPr>
            <p:ph type="title"/>
          </p:nvPr>
        </p:nvSpPr>
        <p:spPr bwMode="white">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a:p>
        </p:txBody>
      </p:sp>
      <p:pic>
        <p:nvPicPr>
          <p:cNvPr id="8" name="Picture 7" descr="A drawing of a face&#10;&#10;Description automatically generated">
            <a:extLst>
              <a:ext uri="{FF2B5EF4-FFF2-40B4-BE49-F238E27FC236}">
                <a16:creationId xmlns:a16="http://schemas.microsoft.com/office/drawing/2014/main" id="{2810739B-BC2D-4D5E-9F10-709F39DA1D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82307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Pink">
    <p:bg bwMode="ltGray">
      <p:bgPr>
        <a:solidFill>
          <a:schemeClr val="accent2"/>
        </a:solidFill>
        <a:effectLst/>
      </p:bgPr>
    </p:bg>
    <p:spTree>
      <p:nvGrpSpPr>
        <p:cNvPr id="1" name=""/>
        <p:cNvGrpSpPr/>
        <p:nvPr/>
      </p:nvGrpSpPr>
      <p:grpSpPr>
        <a:xfrm>
          <a:off x="0" y="0"/>
          <a:ext cx="0" cy="0"/>
          <a:chOff x="0" y="0"/>
          <a:chExt cx="0" cy="0"/>
        </a:xfrm>
      </p:grpSpPr>
      <p:pic>
        <p:nvPicPr>
          <p:cNvPr id="7" name="Bildobjekt 6" descr="En bild som visar byggnad, kupol, bord&#10;&#10;Automatiskt genererad beskrivning">
            <a:extLst>
              <a:ext uri="{FF2B5EF4-FFF2-40B4-BE49-F238E27FC236}">
                <a16:creationId xmlns:a16="http://schemas.microsoft.com/office/drawing/2014/main" id="{88859D97-3B14-4FEE-A5C2-A2AD6CA818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25" y="3859554"/>
            <a:ext cx="2324100" cy="3043539"/>
          </a:xfrm>
          <a:prstGeom prst="rect">
            <a:avLst/>
          </a:prstGeom>
        </p:spPr>
      </p:pic>
      <p:sp>
        <p:nvSpPr>
          <p:cNvPr id="4" name="Title 1">
            <a:extLst>
              <a:ext uri="{FF2B5EF4-FFF2-40B4-BE49-F238E27FC236}">
                <a16:creationId xmlns:a16="http://schemas.microsoft.com/office/drawing/2014/main" id="{FFE1B025-29BE-4119-9343-E5708116878E}"/>
              </a:ext>
            </a:extLst>
          </p:cNvPr>
          <p:cNvSpPr>
            <a:spLocks noGrp="1"/>
          </p:cNvSpPr>
          <p:nvPr>
            <p:ph type="title"/>
          </p:nvPr>
        </p:nvSpPr>
        <p:spPr>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a:p>
        </p:txBody>
      </p:sp>
      <p:sp>
        <p:nvSpPr>
          <p:cNvPr id="2" name="Date Placeholder 1">
            <a:extLst>
              <a:ext uri="{FF2B5EF4-FFF2-40B4-BE49-F238E27FC236}">
                <a16:creationId xmlns:a16="http://schemas.microsoft.com/office/drawing/2014/main" id="{41FF8F00-3F7E-4D56-86A5-579631DD76B5}"/>
              </a:ext>
            </a:extLst>
          </p:cNvPr>
          <p:cNvSpPr>
            <a:spLocks noGrp="1"/>
          </p:cNvSpPr>
          <p:nvPr>
            <p:ph type="dt" sz="half" idx="10"/>
          </p:nvPr>
        </p:nvSpPr>
        <p:spPr/>
        <p:txBody>
          <a:bodyPr/>
          <a:lstStyle>
            <a:lvl1pPr>
              <a:defRPr>
                <a:solidFill>
                  <a:schemeClr val="bg1"/>
                </a:solidFill>
              </a:defRPr>
            </a:lvl1pPr>
          </a:lstStyle>
          <a:p>
            <a:fld id="{0144B2BF-FC0D-4768-A371-22D04C28F821}" type="datetime1">
              <a:rPr lang="en-GB" smtClean="0"/>
              <a:t>17/01/2024</a:t>
            </a:fld>
            <a:endParaRPr lang="en-GB"/>
          </a:p>
        </p:txBody>
      </p:sp>
      <p:pic>
        <p:nvPicPr>
          <p:cNvPr id="5" name="Picture 4" descr="A drawing of a face&#10;&#10;Description automatically generated">
            <a:extLst>
              <a:ext uri="{FF2B5EF4-FFF2-40B4-BE49-F238E27FC236}">
                <a16:creationId xmlns:a16="http://schemas.microsoft.com/office/drawing/2014/main" id="{D56350FD-4B55-4F95-A900-D1D89155367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44265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pic>
        <p:nvPicPr>
          <p:cNvPr id="10" name="Bildobjekt 9" descr="En bild som visar byggnad, vaxkaka, fönster&#10;&#10;Automatiskt genererad beskrivning">
            <a:extLst>
              <a:ext uri="{FF2B5EF4-FFF2-40B4-BE49-F238E27FC236}">
                <a16:creationId xmlns:a16="http://schemas.microsoft.com/office/drawing/2014/main" id="{368D4227-4F6B-4C0D-8FC8-4E1D85BDB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937" y="1725104"/>
            <a:ext cx="3124490" cy="5132895"/>
          </a:xfrm>
          <a:prstGeom prst="rect">
            <a:avLst/>
          </a:prstGeom>
        </p:spPr>
      </p:pic>
      <p:sp>
        <p:nvSpPr>
          <p:cNvPr id="5" name="Title 1">
            <a:extLst>
              <a:ext uri="{FF2B5EF4-FFF2-40B4-BE49-F238E27FC236}">
                <a16:creationId xmlns:a16="http://schemas.microsoft.com/office/drawing/2014/main" id="{B16302BB-F292-4366-A34D-D39E508D73DD}"/>
              </a:ext>
            </a:extLst>
          </p:cNvPr>
          <p:cNvSpPr>
            <a:spLocks noGrp="1"/>
          </p:cNvSpPr>
          <p:nvPr>
            <p:ph type="title"/>
          </p:nvPr>
        </p:nvSpPr>
        <p:spPr>
          <a:xfrm>
            <a:off x="1782684" y="2533990"/>
            <a:ext cx="8626634" cy="1325563"/>
          </a:xfrm>
        </p:spPr>
        <p:txBody>
          <a:bodyPr anchor="b"/>
          <a:lstStyle>
            <a:lvl1pPr algn="l">
              <a:defRPr sz="5400" i="0">
                <a:solidFill>
                  <a:schemeClr val="tx1"/>
                </a:solidFill>
              </a:defRPr>
            </a:lvl1pPr>
          </a:lstStyle>
          <a:p>
            <a:r>
              <a:rPr lang="en-US"/>
              <a:t>Click to edit Master title style</a:t>
            </a:r>
            <a:endParaRPr lang="en-GB"/>
          </a:p>
        </p:txBody>
      </p:sp>
      <p:sp>
        <p:nvSpPr>
          <p:cNvPr id="2" name="Date Placeholder 1">
            <a:extLst>
              <a:ext uri="{FF2B5EF4-FFF2-40B4-BE49-F238E27FC236}">
                <a16:creationId xmlns:a16="http://schemas.microsoft.com/office/drawing/2014/main" id="{466EFE1F-7E80-4E11-9BC1-3CAB4C7A84C5}"/>
              </a:ext>
            </a:extLst>
          </p:cNvPr>
          <p:cNvSpPr>
            <a:spLocks noGrp="1"/>
          </p:cNvSpPr>
          <p:nvPr>
            <p:ph type="dt" sz="half" idx="10"/>
          </p:nvPr>
        </p:nvSpPr>
        <p:spPr/>
        <p:txBody>
          <a:bodyPr/>
          <a:lstStyle/>
          <a:p>
            <a:fld id="{3DCFCE19-E43B-43A3-90D0-03B263EA9400}" type="datetime1">
              <a:rPr lang="en-GB" smtClean="0"/>
              <a:t>17/01/2024</a:t>
            </a:fld>
            <a:endParaRPr lang="en-GB"/>
          </a:p>
        </p:txBody>
      </p:sp>
      <p:pic>
        <p:nvPicPr>
          <p:cNvPr id="6" name="Picture 5" descr="A drawing of a face&#10;&#10;Description automatically generated">
            <a:extLst>
              <a:ext uri="{FF2B5EF4-FFF2-40B4-BE49-F238E27FC236}">
                <a16:creationId xmlns:a16="http://schemas.microsoft.com/office/drawing/2014/main" id="{AE986A63-6AC0-4838-B9B2-9C897AF25C9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39372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with pictur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FD4103-4018-40DF-B16C-A5416B041552}"/>
              </a:ext>
            </a:extLst>
          </p:cNvPr>
          <p:cNvSpPr>
            <a:spLocks noGrp="1"/>
          </p:cNvSpPr>
          <p:nvPr>
            <p:ph type="pic" sz="quarter" idx="10" hasCustomPrompt="1"/>
          </p:nvPr>
        </p:nvSpPr>
        <p:spPr>
          <a:xfrm>
            <a:off x="0" y="0"/>
            <a:ext cx="12192000" cy="6858000"/>
          </a:xfrm>
          <a:solidFill>
            <a:schemeClr val="bg1">
              <a:lumMod val="95000"/>
            </a:schemeClr>
          </a:solidFill>
        </p:spPr>
        <p:txBody>
          <a:bodyPr/>
          <a:lstStyle>
            <a:lvl1pPr marL="0" indent="0">
              <a:buNone/>
              <a:defRPr/>
            </a:lvl1pPr>
          </a:lstStyle>
          <a:p>
            <a:r>
              <a:rPr lang="en-GB"/>
              <a:t>Click here and insert picture from Ribbon Insert and button Pictures</a:t>
            </a:r>
          </a:p>
        </p:txBody>
      </p:sp>
      <p:sp>
        <p:nvSpPr>
          <p:cNvPr id="16" name="Text Placeholder 7">
            <a:extLst>
              <a:ext uri="{FF2B5EF4-FFF2-40B4-BE49-F238E27FC236}">
                <a16:creationId xmlns:a16="http://schemas.microsoft.com/office/drawing/2014/main" id="{11A10F7D-A3FD-479F-8768-FF14994E4A12}"/>
              </a:ext>
            </a:extLst>
          </p:cNvPr>
          <p:cNvSpPr>
            <a:spLocks noGrp="1"/>
          </p:cNvSpPr>
          <p:nvPr>
            <p:ph type="body" sz="quarter" idx="11" hasCustomPrompt="1"/>
          </p:nvPr>
        </p:nvSpPr>
        <p:spPr bwMode="gray">
          <a:xfrm>
            <a:off x="3802743" y="1135743"/>
            <a:ext cx="4586513" cy="4586513"/>
          </a:xfrm>
          <a:blipFill dpi="0" rotWithShape="1">
            <a:blip r:embed="rId2"/>
            <a:srcRect/>
            <a:stretch>
              <a:fillRect/>
            </a:stretch>
          </a:blipFill>
        </p:spPr>
        <p:txBody>
          <a:bodyPr/>
          <a:lstStyle>
            <a:lvl1pPr marL="0" indent="0">
              <a:buNone/>
              <a:defRPr/>
            </a:lvl1pPr>
          </a:lstStyle>
          <a:p>
            <a:pPr lvl="0"/>
            <a:r>
              <a:rPr lang="en-GB"/>
              <a:t>Click to edit Master text styles</a:t>
            </a:r>
          </a:p>
        </p:txBody>
      </p:sp>
      <p:sp>
        <p:nvSpPr>
          <p:cNvPr id="2" name="Platshållare för datum 1">
            <a:extLst>
              <a:ext uri="{FF2B5EF4-FFF2-40B4-BE49-F238E27FC236}">
                <a16:creationId xmlns:a16="http://schemas.microsoft.com/office/drawing/2014/main" id="{569DCAC0-3D41-4882-957A-4FC81EC3CB3F}"/>
              </a:ext>
            </a:extLst>
          </p:cNvPr>
          <p:cNvSpPr>
            <a:spLocks noGrp="1"/>
          </p:cNvSpPr>
          <p:nvPr>
            <p:ph type="dt" sz="half" idx="12"/>
          </p:nvPr>
        </p:nvSpPr>
        <p:spPr>
          <a:xfrm>
            <a:off x="1030515" y="7001116"/>
            <a:ext cx="867133" cy="144104"/>
          </a:xfrm>
        </p:spPr>
        <p:txBody>
          <a:bodyPr/>
          <a:lstStyle/>
          <a:p>
            <a:fld id="{E7A97FBE-752A-42DD-8807-57B6EDC7843C}" type="datetime1">
              <a:rPr lang="en-GB" smtClean="0"/>
              <a:t>17/01/2024</a:t>
            </a:fld>
            <a:endParaRPr lang="en-GB"/>
          </a:p>
        </p:txBody>
      </p:sp>
    </p:spTree>
    <p:extLst>
      <p:ext uri="{BB962C8B-B14F-4D97-AF65-F5344CB8AC3E}">
        <p14:creationId xmlns:p14="http://schemas.microsoft.com/office/powerpoint/2010/main" val="3768929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lue">
    <p:bg bwMode="ltGray">
      <p:bgPr>
        <a:solidFill>
          <a:schemeClr val="accent1"/>
        </a:solidFill>
        <a:effectLst/>
      </p:bgPr>
    </p:bg>
    <p:spTree>
      <p:nvGrpSpPr>
        <p:cNvPr id="1" name=""/>
        <p:cNvGrpSpPr/>
        <p:nvPr/>
      </p:nvGrpSpPr>
      <p:grpSpPr>
        <a:xfrm>
          <a:off x="0" y="0"/>
          <a:ext cx="0" cy="0"/>
          <a:chOff x="0" y="0"/>
          <a:chExt cx="0" cy="0"/>
        </a:xfrm>
      </p:grpSpPr>
      <p:pic>
        <p:nvPicPr>
          <p:cNvPr id="7" name="Bildobjekt 6" descr="En bild som visar vaxkaka&#10;&#10;Automatiskt genererad beskrivning">
            <a:extLst>
              <a:ext uri="{FF2B5EF4-FFF2-40B4-BE49-F238E27FC236}">
                <a16:creationId xmlns:a16="http://schemas.microsoft.com/office/drawing/2014/main" id="{9FFAD8EE-EF61-4E0C-B4CF-77DABA8541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398"/>
          <a:stretch/>
        </p:blipFill>
        <p:spPr>
          <a:xfrm>
            <a:off x="9324972" y="1824415"/>
            <a:ext cx="2867027" cy="5033585"/>
          </a:xfrm>
          <a:prstGeom prst="rect">
            <a:avLst/>
          </a:prstGeom>
        </p:spPr>
      </p:pic>
      <p:sp>
        <p:nvSpPr>
          <p:cNvPr id="4" name="Title 1">
            <a:extLst>
              <a:ext uri="{FF2B5EF4-FFF2-40B4-BE49-F238E27FC236}">
                <a16:creationId xmlns:a16="http://schemas.microsoft.com/office/drawing/2014/main" id="{BEE9CA18-CBE3-4914-BCF6-1CC1EB85B83B}"/>
              </a:ext>
            </a:extLst>
          </p:cNvPr>
          <p:cNvSpPr>
            <a:spLocks noGrp="1"/>
          </p:cNvSpPr>
          <p:nvPr>
            <p:ph type="title"/>
          </p:nvPr>
        </p:nvSpPr>
        <p:spPr>
          <a:xfrm>
            <a:off x="1782684" y="2533990"/>
            <a:ext cx="8626634" cy="1325563"/>
          </a:xfrm>
        </p:spPr>
        <p:txBody>
          <a:bodyPr anchor="b"/>
          <a:lstStyle>
            <a:lvl1pPr algn="l">
              <a:defRPr sz="5400" i="0">
                <a:solidFill>
                  <a:schemeClr val="bg1"/>
                </a:solidFill>
              </a:defRPr>
            </a:lvl1pPr>
          </a:lstStyle>
          <a:p>
            <a:r>
              <a:rPr lang="en-US"/>
              <a:t>Click to edit Master title style</a:t>
            </a:r>
            <a:endParaRPr lang="en-GB"/>
          </a:p>
        </p:txBody>
      </p:sp>
      <p:sp>
        <p:nvSpPr>
          <p:cNvPr id="2" name="Date Placeholder 1">
            <a:extLst>
              <a:ext uri="{FF2B5EF4-FFF2-40B4-BE49-F238E27FC236}">
                <a16:creationId xmlns:a16="http://schemas.microsoft.com/office/drawing/2014/main" id="{1498B619-9DB8-4589-803B-9543F3BE4A4F}"/>
              </a:ext>
            </a:extLst>
          </p:cNvPr>
          <p:cNvSpPr>
            <a:spLocks noGrp="1"/>
          </p:cNvSpPr>
          <p:nvPr>
            <p:ph type="dt" sz="half" idx="10"/>
          </p:nvPr>
        </p:nvSpPr>
        <p:spPr/>
        <p:txBody>
          <a:bodyPr/>
          <a:lstStyle>
            <a:lvl1pPr>
              <a:defRPr>
                <a:solidFill>
                  <a:schemeClr val="bg1"/>
                </a:solidFill>
              </a:defRPr>
            </a:lvl1pPr>
          </a:lstStyle>
          <a:p>
            <a:fld id="{39B9892A-4B7D-4936-87C6-2307F9411B3B}" type="datetime1">
              <a:rPr lang="en-GB" smtClean="0"/>
              <a:t>17/01/2024</a:t>
            </a:fld>
            <a:endParaRPr lang="en-GB"/>
          </a:p>
        </p:txBody>
      </p:sp>
      <p:pic>
        <p:nvPicPr>
          <p:cNvPr id="5" name="Picture 4" descr="A drawing of a face&#10;&#10;Description automatically generated">
            <a:extLst>
              <a:ext uri="{FF2B5EF4-FFF2-40B4-BE49-F238E27FC236}">
                <a16:creationId xmlns:a16="http://schemas.microsoft.com/office/drawing/2014/main" id="{7989F16E-FC20-40D8-98D9-832104F85C1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3527314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gree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464014-C0E8-4409-811A-F8410AE82153}"/>
              </a:ext>
            </a:extLst>
          </p:cNvPr>
          <p:cNvSpPr>
            <a:spLocks noGrp="1"/>
          </p:cNvSpPr>
          <p:nvPr>
            <p:ph type="dt" sz="half" idx="10"/>
          </p:nvPr>
        </p:nvSpPr>
        <p:spPr/>
        <p:txBody>
          <a:bodyPr/>
          <a:lstStyle/>
          <a:p>
            <a:fld id="{FE0B14B7-A18F-4175-B59E-221D771DC1D2}" type="datetime1">
              <a:rPr lang="en-GB" smtClean="0"/>
              <a:t>17/01/2024</a:t>
            </a:fld>
            <a:endParaRPr lang="en-GB"/>
          </a:p>
        </p:txBody>
      </p:sp>
      <p:sp>
        <p:nvSpPr>
          <p:cNvPr id="4" name="Rectangle 3">
            <a:extLst>
              <a:ext uri="{FF2B5EF4-FFF2-40B4-BE49-F238E27FC236}">
                <a16:creationId xmlns:a16="http://schemas.microsoft.com/office/drawing/2014/main" id="{3A5D6A57-5F4D-49ED-9168-3E72E099D57A}"/>
              </a:ext>
            </a:extLst>
          </p:cNvPr>
          <p:cNvSpPr/>
          <p:nvPr userDrawn="1"/>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5" name="Date Placeholder 2">
            <a:extLst>
              <a:ext uri="{FF2B5EF4-FFF2-40B4-BE49-F238E27FC236}">
                <a16:creationId xmlns:a16="http://schemas.microsoft.com/office/drawing/2014/main" id="{1F6B33EE-BBD3-4FAC-A3B3-8AECFD4DF5EE}"/>
              </a:ext>
            </a:extLst>
          </p:cNvPr>
          <p:cNvSpPr txBox="1">
            <a:spLocks/>
          </p:cNvSpPr>
          <p:nvPr userDrawn="1"/>
        </p:nvSpPr>
        <p:spPr>
          <a:xfrm>
            <a:off x="1030515" y="6356351"/>
            <a:ext cx="867133" cy="144104"/>
          </a:xfrm>
          <a:prstGeom prst="rect">
            <a:avLst/>
          </a:prstGeom>
        </p:spPr>
        <p:txBody>
          <a:bodyPr vert="horz" lIns="0" tIns="0" rIns="0" bIns="0" rtlCol="0" anchor="b">
            <a:noAutofit/>
          </a:bodyPr>
          <a:lstStyle>
            <a:defPPr>
              <a:defRPr lang="en-US"/>
            </a:defPPr>
            <a:lvl1pPr marL="0" algn="l" defTabSz="914400" rtl="0" eaLnBrk="1" latinLnBrk="0" hangingPunct="1">
              <a:defRPr sz="6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0B14B7-A18F-4175-B59E-221D771DC1D2}" type="datetime1">
              <a:rPr lang="en-GB" smtClean="0"/>
              <a:pPr/>
              <a:t>17/01/2024</a:t>
            </a:fld>
            <a:endParaRPr lang="en-GB"/>
          </a:p>
        </p:txBody>
      </p:sp>
      <p:sp>
        <p:nvSpPr>
          <p:cNvPr id="6" name="Text Placeholder 10">
            <a:extLst>
              <a:ext uri="{FF2B5EF4-FFF2-40B4-BE49-F238E27FC236}">
                <a16:creationId xmlns:a16="http://schemas.microsoft.com/office/drawing/2014/main" id="{0E3591E8-93BD-4577-AB9A-AF959A1528DF}"/>
              </a:ext>
            </a:extLst>
          </p:cNvPr>
          <p:cNvSpPr>
            <a:spLocks noGrp="1"/>
          </p:cNvSpPr>
          <p:nvPr>
            <p:ph type="body" sz="quarter" idx="18" hasCustomPrompt="1"/>
          </p:nvPr>
        </p:nvSpPr>
        <p:spPr>
          <a:xfrm>
            <a:off x="-9728" y="1614792"/>
            <a:ext cx="2869660" cy="4931925"/>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GB"/>
              <a:t> </a:t>
            </a:r>
          </a:p>
        </p:txBody>
      </p:sp>
      <p:sp>
        <p:nvSpPr>
          <p:cNvPr id="7" name="Text Placeholder 12">
            <a:extLst>
              <a:ext uri="{FF2B5EF4-FFF2-40B4-BE49-F238E27FC236}">
                <a16:creationId xmlns:a16="http://schemas.microsoft.com/office/drawing/2014/main" id="{B5D4A93C-E01C-49F8-A260-FEE9A73FC4F4}"/>
              </a:ext>
            </a:extLst>
          </p:cNvPr>
          <p:cNvSpPr>
            <a:spLocks noGrp="1"/>
          </p:cNvSpPr>
          <p:nvPr>
            <p:ph type="body" sz="quarter" idx="19"/>
          </p:nvPr>
        </p:nvSpPr>
        <p:spPr>
          <a:xfrm>
            <a:off x="2869660" y="3140160"/>
            <a:ext cx="6864350" cy="1881188"/>
          </a:xfrm>
        </p:spPr>
        <p:txBody>
          <a:bodyPr/>
          <a:lstStyle>
            <a:lvl1pPr marL="0" indent="0">
              <a:buNone/>
              <a:defRPr sz="5400">
                <a:solidFill>
                  <a:schemeClr val="bg1"/>
                </a:solidFill>
                <a:latin typeface="+mj-lt"/>
              </a:defRPr>
            </a:lvl1pPr>
          </a:lstStyle>
          <a:p>
            <a:pPr lvl="0"/>
            <a:r>
              <a:rPr lang="en-US"/>
              <a:t>Click to edit Master text styles</a:t>
            </a:r>
          </a:p>
        </p:txBody>
      </p:sp>
      <p:pic>
        <p:nvPicPr>
          <p:cNvPr id="9" name="Picture 8" descr="A drawing of a face&#10;&#10;Description automatically generated">
            <a:extLst>
              <a:ext uri="{FF2B5EF4-FFF2-40B4-BE49-F238E27FC236}">
                <a16:creationId xmlns:a16="http://schemas.microsoft.com/office/drawing/2014/main" id="{56A07CBA-C702-4D84-B954-CE27781CC19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2306909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lack 1">
    <p:bg>
      <p:bgRef idx="1001">
        <a:schemeClr val="bg2"/>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2B7E6A4-882B-49E0-A708-77EC4B69D82B}"/>
              </a:ext>
            </a:extLst>
          </p:cNvPr>
          <p:cNvSpPr>
            <a:spLocks noGrp="1"/>
          </p:cNvSpPr>
          <p:nvPr>
            <p:ph type="dt" sz="half" idx="10"/>
          </p:nvPr>
        </p:nvSpPr>
        <p:spPr/>
        <p:txBody>
          <a:bodyPr/>
          <a:lstStyle/>
          <a:p>
            <a:fld id="{FE0B14B7-A18F-4175-B59E-221D771DC1D2}" type="datetime1">
              <a:rPr lang="en-GB" smtClean="0"/>
              <a:t>17/01/2024</a:t>
            </a:fld>
            <a:endParaRPr lang="en-GB"/>
          </a:p>
        </p:txBody>
      </p:sp>
      <p:pic>
        <p:nvPicPr>
          <p:cNvPr id="4" name="Picture 3" descr="A picture containing drawing&#10;&#10;Description automatically generated">
            <a:extLst>
              <a:ext uri="{FF2B5EF4-FFF2-40B4-BE49-F238E27FC236}">
                <a16:creationId xmlns:a16="http://schemas.microsoft.com/office/drawing/2014/main" id="{4BC734A0-CF58-4AEF-BDF7-F7D40972CD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3059" y="319137"/>
            <a:ext cx="678138" cy="688571"/>
          </a:xfrm>
          <a:prstGeom prst="rect">
            <a:avLst/>
          </a:prstGeom>
        </p:spPr>
      </p:pic>
      <p:sp>
        <p:nvSpPr>
          <p:cNvPr id="5" name="Text Placeholder 12">
            <a:extLst>
              <a:ext uri="{FF2B5EF4-FFF2-40B4-BE49-F238E27FC236}">
                <a16:creationId xmlns:a16="http://schemas.microsoft.com/office/drawing/2014/main" id="{77F911B8-86E7-4D97-BD3F-B65177D6F047}"/>
              </a:ext>
            </a:extLst>
          </p:cNvPr>
          <p:cNvSpPr>
            <a:spLocks noGrp="1"/>
          </p:cNvSpPr>
          <p:nvPr>
            <p:ph type="body" sz="quarter" idx="19"/>
          </p:nvPr>
        </p:nvSpPr>
        <p:spPr>
          <a:xfrm>
            <a:off x="2869660" y="3140160"/>
            <a:ext cx="6864350" cy="1881188"/>
          </a:xfrm>
        </p:spPr>
        <p:txBody>
          <a:bodyPr/>
          <a:lstStyle>
            <a:lvl1pPr marL="0" indent="0">
              <a:buNone/>
              <a:defRPr sz="5400">
                <a:solidFill>
                  <a:schemeClr val="tx1"/>
                </a:solidFill>
                <a:latin typeface="+mj-lt"/>
              </a:defRPr>
            </a:lvl1pPr>
          </a:lstStyle>
          <a:p>
            <a:pPr lvl="0"/>
            <a:r>
              <a:rPr lang="en-US"/>
              <a:t>Click to edit Master text styles</a:t>
            </a:r>
          </a:p>
        </p:txBody>
      </p:sp>
      <p:pic>
        <p:nvPicPr>
          <p:cNvPr id="7" name="Bildobjekt 6" descr="En bild som visar vaxkaka&#10;&#10;Automatiskt genererad beskrivning">
            <a:extLst>
              <a:ext uri="{FF2B5EF4-FFF2-40B4-BE49-F238E27FC236}">
                <a16:creationId xmlns:a16="http://schemas.microsoft.com/office/drawing/2014/main" id="{93E37CD7-45D0-4CFA-9165-E410C3D8AD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98"/>
          <a:stretch/>
        </p:blipFill>
        <p:spPr>
          <a:xfrm>
            <a:off x="10000716" y="2691668"/>
            <a:ext cx="2191284" cy="3847195"/>
          </a:xfrm>
          <a:prstGeom prst="rect">
            <a:avLst/>
          </a:prstGeom>
        </p:spPr>
      </p:pic>
      <p:pic>
        <p:nvPicPr>
          <p:cNvPr id="13" name="Picture 12" descr="A close up of a logo&#10;&#10;Description automatically generated">
            <a:extLst>
              <a:ext uri="{FF2B5EF4-FFF2-40B4-BE49-F238E27FC236}">
                <a16:creationId xmlns:a16="http://schemas.microsoft.com/office/drawing/2014/main" id="{502BF80D-0FF6-47E0-8E33-A8E21D98B1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003622" y="300283"/>
            <a:ext cx="685367" cy="698958"/>
          </a:xfrm>
          <a:prstGeom prst="rect">
            <a:avLst/>
          </a:prstGeom>
        </p:spPr>
      </p:pic>
    </p:spTree>
    <p:extLst>
      <p:ext uri="{BB962C8B-B14F-4D97-AF65-F5344CB8AC3E}">
        <p14:creationId xmlns:p14="http://schemas.microsoft.com/office/powerpoint/2010/main" val="127588473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3C5F-2182-4984-B11A-8122621E3EA7}"/>
              </a:ext>
            </a:extLst>
          </p:cNvPr>
          <p:cNvSpPr>
            <a:spLocks noGrp="1"/>
          </p:cNvSpPr>
          <p:nvPr>
            <p:ph type="title"/>
          </p:nvPr>
        </p:nvSpPr>
        <p:spPr>
          <a:xfrm>
            <a:off x="1030515" y="2638545"/>
            <a:ext cx="6865711" cy="533803"/>
          </a:xfrm>
        </p:spPr>
        <p:txBody>
          <a:bodyPr/>
          <a:lstStyle/>
          <a:p>
            <a:r>
              <a:rPr lang="en-US"/>
              <a:t>Click to edit Master title style</a:t>
            </a:r>
            <a:endParaRPr lang="sv-FI"/>
          </a:p>
        </p:txBody>
      </p:sp>
      <p:sp>
        <p:nvSpPr>
          <p:cNvPr id="3" name="Date Placeholder 2">
            <a:extLst>
              <a:ext uri="{FF2B5EF4-FFF2-40B4-BE49-F238E27FC236}">
                <a16:creationId xmlns:a16="http://schemas.microsoft.com/office/drawing/2014/main" id="{6ABDB08C-FFF4-4FD6-B303-01BA5FEAF6AD}"/>
              </a:ext>
            </a:extLst>
          </p:cNvPr>
          <p:cNvSpPr>
            <a:spLocks noGrp="1"/>
          </p:cNvSpPr>
          <p:nvPr>
            <p:ph type="dt" sz="half" idx="10"/>
          </p:nvPr>
        </p:nvSpPr>
        <p:spPr/>
        <p:txBody>
          <a:bodyPr/>
          <a:lstStyle/>
          <a:p>
            <a:fld id="{FE0B14B7-A18F-4175-B59E-221D771DC1D2}" type="datetime1">
              <a:rPr lang="en-GB" smtClean="0"/>
              <a:t>17/01/2024</a:t>
            </a:fld>
            <a:endParaRPr lang="en-GB"/>
          </a:p>
        </p:txBody>
      </p:sp>
    </p:spTree>
    <p:extLst>
      <p:ext uri="{BB962C8B-B14F-4D97-AF65-F5344CB8AC3E}">
        <p14:creationId xmlns:p14="http://schemas.microsoft.com/office/powerpoint/2010/main" val="99281317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picture and logo">
    <p:bg>
      <p:bgPr>
        <a:solidFill>
          <a:schemeClr val="bg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5EAD16C-033F-4601-BD86-C04CE5B7C855}"/>
              </a:ext>
            </a:extLst>
          </p:cNvPr>
          <p:cNvSpPr>
            <a:spLocks noGrp="1"/>
          </p:cNvSpPr>
          <p:nvPr>
            <p:ph type="pic" sz="quarter" idx="10" hasCustomPrompt="1"/>
          </p:nvPr>
        </p:nvSpPr>
        <p:spPr>
          <a:xfrm>
            <a:off x="0" y="0"/>
            <a:ext cx="12192000" cy="6858000"/>
          </a:xfrm>
          <a:solidFill>
            <a:schemeClr val="bg1">
              <a:lumMod val="95000"/>
            </a:schemeClr>
          </a:solidFill>
        </p:spPr>
        <p:txBody>
          <a:bodyPr/>
          <a:lstStyle>
            <a:lvl1pPr marL="0" indent="0">
              <a:buNone/>
              <a:defRPr/>
            </a:lvl1pPr>
          </a:lstStyle>
          <a:p>
            <a:r>
              <a:rPr lang="en-GB"/>
              <a:t>Click here and insert picture from Ribbon Insert and button Pictures</a:t>
            </a:r>
          </a:p>
        </p:txBody>
      </p:sp>
      <p:sp>
        <p:nvSpPr>
          <p:cNvPr id="4" name="Text Placeholder 7">
            <a:extLst>
              <a:ext uri="{FF2B5EF4-FFF2-40B4-BE49-F238E27FC236}">
                <a16:creationId xmlns:a16="http://schemas.microsoft.com/office/drawing/2014/main" id="{91281538-723C-4763-A98A-AF28DAC1FA76}"/>
              </a:ext>
            </a:extLst>
          </p:cNvPr>
          <p:cNvSpPr>
            <a:spLocks noGrp="1"/>
          </p:cNvSpPr>
          <p:nvPr>
            <p:ph type="body" sz="quarter" idx="11" hasCustomPrompt="1"/>
          </p:nvPr>
        </p:nvSpPr>
        <p:spPr bwMode="gray">
          <a:xfrm>
            <a:off x="3802743" y="1135743"/>
            <a:ext cx="4586513" cy="4586513"/>
          </a:xfrm>
          <a:blipFill>
            <a:blip r:embed="rId2"/>
            <a:stretch>
              <a:fillRect/>
            </a:stretch>
          </a:blipFill>
        </p:spPr>
        <p:txBody>
          <a:bodyPr/>
          <a:lstStyle>
            <a:lvl1pPr marL="0" indent="0">
              <a:buNone/>
              <a:defRPr/>
            </a:lvl1pPr>
          </a:lstStyle>
          <a:p>
            <a:pPr lvl="0"/>
            <a:r>
              <a:rPr lang="en-GB"/>
              <a:t>Click to edit Master text styles</a:t>
            </a:r>
          </a:p>
        </p:txBody>
      </p:sp>
      <p:sp>
        <p:nvSpPr>
          <p:cNvPr id="2" name="Platshållare för datum 1">
            <a:extLst>
              <a:ext uri="{FF2B5EF4-FFF2-40B4-BE49-F238E27FC236}">
                <a16:creationId xmlns:a16="http://schemas.microsoft.com/office/drawing/2014/main" id="{4B4ACEF5-534C-4C95-84D8-1E4F0FDBAFDA}"/>
              </a:ext>
            </a:extLst>
          </p:cNvPr>
          <p:cNvSpPr>
            <a:spLocks noGrp="1"/>
          </p:cNvSpPr>
          <p:nvPr>
            <p:ph type="dt" sz="half" idx="12"/>
          </p:nvPr>
        </p:nvSpPr>
        <p:spPr>
          <a:xfrm>
            <a:off x="1030515" y="7001116"/>
            <a:ext cx="867133" cy="144104"/>
          </a:xfrm>
        </p:spPr>
        <p:txBody>
          <a:bodyPr/>
          <a:lstStyle/>
          <a:p>
            <a:fld id="{E931FBE4-A677-4525-9A28-36F04E6B5F42}" type="datetime1">
              <a:rPr lang="en-GB" smtClean="0"/>
              <a:t>17/01/2024</a:t>
            </a:fld>
            <a:endParaRPr lang="en-GB"/>
          </a:p>
        </p:txBody>
      </p:sp>
    </p:spTree>
    <p:extLst>
      <p:ext uri="{BB962C8B-B14F-4D97-AF65-F5344CB8AC3E}">
        <p14:creationId xmlns:p14="http://schemas.microsoft.com/office/powerpoint/2010/main" val="18038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ck">
    <p:bg bwMode="gray">
      <p:bgPr>
        <a:solidFill>
          <a:schemeClr val="tx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5A6B9BD-AACB-4145-87E1-A72DBE9882C2}"/>
              </a:ext>
            </a:extLst>
          </p:cNvPr>
          <p:cNvSpPr>
            <a:spLocks noGrp="1"/>
          </p:cNvSpPr>
          <p:nvPr>
            <p:ph type="title"/>
          </p:nvPr>
        </p:nvSpPr>
        <p:spPr bwMode="white">
          <a:xfrm>
            <a:off x="1019174" y="3035300"/>
            <a:ext cx="6877052" cy="809739"/>
          </a:xfrm>
        </p:spPr>
        <p:txBody>
          <a:bodyPr anchor="b"/>
          <a:lstStyle>
            <a:lvl1pPr>
              <a:defRPr sz="5400" i="0">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564B2642-75BE-4F32-B5D8-5B10E8C0DB4E}"/>
              </a:ext>
            </a:extLst>
          </p:cNvPr>
          <p:cNvSpPr>
            <a:spLocks noGrp="1"/>
          </p:cNvSpPr>
          <p:nvPr>
            <p:ph type="body" sz="quarter" idx="13"/>
          </p:nvPr>
        </p:nvSpPr>
        <p:spPr bwMode="white">
          <a:xfrm>
            <a:off x="1019175" y="3975431"/>
            <a:ext cx="6877052" cy="668337"/>
          </a:xfrm>
        </p:spPr>
        <p:txBody>
          <a:bodyPr/>
          <a:lstStyle>
            <a:lvl1pPr marL="0" indent="0">
              <a:buNone/>
              <a:defRPr sz="1800">
                <a:solidFill>
                  <a:schemeClr val="bg1"/>
                </a:solidFill>
              </a:defRPr>
            </a:lvl1pPr>
          </a:lstStyle>
          <a:p>
            <a:pPr lvl="0"/>
            <a:r>
              <a:rPr lang="en-US"/>
              <a:t>Click to edit Master text styles</a:t>
            </a:r>
          </a:p>
        </p:txBody>
      </p:sp>
      <p:sp>
        <p:nvSpPr>
          <p:cNvPr id="17" name="Rectangle 16">
            <a:extLst>
              <a:ext uri="{FF2B5EF4-FFF2-40B4-BE49-F238E27FC236}">
                <a16:creationId xmlns:a16="http://schemas.microsoft.com/office/drawing/2014/main" id="{D59A863C-1744-48E0-B479-CD45A71AF290}"/>
              </a:ext>
            </a:extLst>
          </p:cNvPr>
          <p:cNvSpPr/>
          <p:nvPr userDrawn="1"/>
        </p:nvSpPr>
        <p:spPr bwMode="white">
          <a:xfrm>
            <a:off x="0" y="5892800"/>
            <a:ext cx="121920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tshållare för datum 1">
            <a:extLst>
              <a:ext uri="{FF2B5EF4-FFF2-40B4-BE49-F238E27FC236}">
                <a16:creationId xmlns:a16="http://schemas.microsoft.com/office/drawing/2014/main" id="{5F827BA3-AD49-4E6E-9378-E6DB543E2D71}"/>
              </a:ext>
            </a:extLst>
          </p:cNvPr>
          <p:cNvSpPr>
            <a:spLocks noGrp="1"/>
          </p:cNvSpPr>
          <p:nvPr>
            <p:ph type="dt" sz="half" idx="14"/>
          </p:nvPr>
        </p:nvSpPr>
        <p:spPr>
          <a:xfrm>
            <a:off x="1030515" y="7001116"/>
            <a:ext cx="867133" cy="144104"/>
          </a:xfrm>
        </p:spPr>
        <p:txBody>
          <a:bodyPr/>
          <a:lstStyle/>
          <a:p>
            <a:fld id="{832B7807-5395-4F90-AFC6-3808A7CDB353}" type="datetime1">
              <a:rPr lang="en-GB" smtClean="0"/>
              <a:t>17/01/2024</a:t>
            </a:fld>
            <a:endParaRPr lang="en-GB"/>
          </a:p>
        </p:txBody>
      </p:sp>
      <p:pic>
        <p:nvPicPr>
          <p:cNvPr id="15" name="Picture 14" descr="A close up of a sign&#10;&#10;Description automatically generated">
            <a:extLst>
              <a:ext uri="{FF2B5EF4-FFF2-40B4-BE49-F238E27FC236}">
                <a16:creationId xmlns:a16="http://schemas.microsoft.com/office/drawing/2014/main" id="{69962AA2-D2C6-1A47-B7FD-76FE0B62E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833" y="6206630"/>
            <a:ext cx="1150221" cy="390664"/>
          </a:xfrm>
          <a:prstGeom prst="rect">
            <a:avLst/>
          </a:prstGeom>
        </p:spPr>
      </p:pic>
      <p:pic>
        <p:nvPicPr>
          <p:cNvPr id="18" name="Picture 17">
            <a:extLst>
              <a:ext uri="{FF2B5EF4-FFF2-40B4-BE49-F238E27FC236}">
                <a16:creationId xmlns:a16="http://schemas.microsoft.com/office/drawing/2014/main" id="{CC6BB290-0AEA-D345-A237-C7076ACDA5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3725" y="6258993"/>
            <a:ext cx="1150220" cy="338301"/>
          </a:xfrm>
          <a:prstGeom prst="rect">
            <a:avLst/>
          </a:prstGeom>
        </p:spPr>
      </p:pic>
      <p:grpSp>
        <p:nvGrpSpPr>
          <p:cNvPr id="10" name="Group 9">
            <a:extLst>
              <a:ext uri="{FF2B5EF4-FFF2-40B4-BE49-F238E27FC236}">
                <a16:creationId xmlns:a16="http://schemas.microsoft.com/office/drawing/2014/main" id="{BA28B63B-D8A6-48C5-A737-D39C3477746C}"/>
              </a:ext>
            </a:extLst>
          </p:cNvPr>
          <p:cNvGrpSpPr/>
          <p:nvPr userDrawn="1"/>
        </p:nvGrpSpPr>
        <p:grpSpPr bwMode="gray">
          <a:xfrm>
            <a:off x="10566400" y="275771"/>
            <a:ext cx="1625600" cy="1611086"/>
            <a:chOff x="10566400" y="275771"/>
            <a:chExt cx="1625600" cy="1611086"/>
          </a:xfrm>
        </p:grpSpPr>
        <p:sp>
          <p:nvSpPr>
            <p:cNvPr id="12" name="Rectangle 11">
              <a:extLst>
                <a:ext uri="{FF2B5EF4-FFF2-40B4-BE49-F238E27FC236}">
                  <a16:creationId xmlns:a16="http://schemas.microsoft.com/office/drawing/2014/main" id="{ACE9E014-9DE4-480A-82D6-64BF37D8884F}"/>
                </a:ext>
              </a:extLst>
            </p:cNvPr>
            <p:cNvSpPr/>
            <p:nvPr userDrawn="1"/>
          </p:nvSpPr>
          <p:spPr bwMode="gray">
            <a:xfrm>
              <a:off x="10566400" y="275771"/>
              <a:ext cx="1625600" cy="1611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close up of a logo&#10;&#10;Description automatically generated">
              <a:extLst>
                <a:ext uri="{FF2B5EF4-FFF2-40B4-BE49-F238E27FC236}">
                  <a16:creationId xmlns:a16="http://schemas.microsoft.com/office/drawing/2014/main" id="{2852F79C-E0E0-4765-8D2E-D82E4D321F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810067" y="565150"/>
              <a:ext cx="1138266" cy="1160838"/>
            </a:xfrm>
            <a:prstGeom prst="rect">
              <a:avLst/>
            </a:prstGeom>
          </p:spPr>
        </p:pic>
      </p:grpSp>
      <p:pic>
        <p:nvPicPr>
          <p:cNvPr id="4" name="Picture 3" descr="A close up of a logo&#10;&#10;Description automatically generated">
            <a:extLst>
              <a:ext uri="{FF2B5EF4-FFF2-40B4-BE49-F238E27FC236}">
                <a16:creationId xmlns:a16="http://schemas.microsoft.com/office/drawing/2014/main" id="{503ECF8A-F600-4A6B-B793-A7F57635F0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7528" y="5988813"/>
            <a:ext cx="1025974" cy="740590"/>
          </a:xfrm>
          <a:prstGeom prst="rect">
            <a:avLst/>
          </a:prstGeom>
        </p:spPr>
      </p:pic>
    </p:spTree>
    <p:extLst>
      <p:ext uri="{BB962C8B-B14F-4D97-AF65-F5344CB8AC3E}">
        <p14:creationId xmlns:p14="http://schemas.microsoft.com/office/powerpoint/2010/main" val="353866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C5005BF-F5AE-43DE-A52A-DA6184D7B2F4}"/>
              </a:ext>
            </a:extLst>
          </p:cNvPr>
          <p:cNvSpPr>
            <a:spLocks noGrp="1"/>
          </p:cNvSpPr>
          <p:nvPr>
            <p:ph type="title"/>
          </p:nvPr>
        </p:nvSpPr>
        <p:spPr>
          <a:xfrm>
            <a:off x="1019174" y="3035300"/>
            <a:ext cx="6877052" cy="809739"/>
          </a:xfrm>
        </p:spPr>
        <p:txBody>
          <a:bodyPr anchor="b"/>
          <a:lstStyle>
            <a:lvl1pPr>
              <a:defRPr sz="5400" i="0">
                <a:solidFill>
                  <a:schemeClr val="tx1"/>
                </a:solidFill>
              </a:defRPr>
            </a:lvl1pPr>
          </a:lstStyle>
          <a:p>
            <a:r>
              <a:rPr lang="en-US"/>
              <a:t>Click to edit Master title style</a:t>
            </a:r>
            <a:endParaRPr lang="en-GB"/>
          </a:p>
        </p:txBody>
      </p:sp>
      <p:sp>
        <p:nvSpPr>
          <p:cNvPr id="14" name="Text Placeholder 5">
            <a:extLst>
              <a:ext uri="{FF2B5EF4-FFF2-40B4-BE49-F238E27FC236}">
                <a16:creationId xmlns:a16="http://schemas.microsoft.com/office/drawing/2014/main" id="{36DF75A6-F098-4DEC-A7C0-5ADC3E12697F}"/>
              </a:ext>
            </a:extLst>
          </p:cNvPr>
          <p:cNvSpPr>
            <a:spLocks noGrp="1"/>
          </p:cNvSpPr>
          <p:nvPr>
            <p:ph type="body" sz="quarter" idx="13"/>
          </p:nvPr>
        </p:nvSpPr>
        <p:spPr>
          <a:xfrm>
            <a:off x="1019175" y="3975431"/>
            <a:ext cx="6877052" cy="668337"/>
          </a:xfrm>
        </p:spPr>
        <p:txBody>
          <a:bodyPr/>
          <a:lstStyle>
            <a:lvl1pPr marL="0" indent="0">
              <a:buNone/>
              <a:defRPr sz="1800">
                <a:solidFill>
                  <a:schemeClr val="tx1"/>
                </a:solidFill>
              </a:defRPr>
            </a:lvl1pPr>
          </a:lstStyle>
          <a:p>
            <a:pPr lvl="0"/>
            <a:r>
              <a:rPr lang="en-US"/>
              <a:t>Click to edit Master text styles</a:t>
            </a:r>
          </a:p>
        </p:txBody>
      </p:sp>
      <p:sp>
        <p:nvSpPr>
          <p:cNvPr id="17" name="Rectangle 16">
            <a:extLst>
              <a:ext uri="{FF2B5EF4-FFF2-40B4-BE49-F238E27FC236}">
                <a16:creationId xmlns:a16="http://schemas.microsoft.com/office/drawing/2014/main" id="{D59A863C-1744-48E0-B479-CD45A71AF290}"/>
              </a:ext>
            </a:extLst>
          </p:cNvPr>
          <p:cNvSpPr/>
          <p:nvPr userDrawn="1"/>
        </p:nvSpPr>
        <p:spPr bwMode="white">
          <a:xfrm>
            <a:off x="0" y="5892800"/>
            <a:ext cx="1219200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8F2C9B46-4260-4A53-B720-67F09C10A9EC}"/>
              </a:ext>
            </a:extLst>
          </p:cNvPr>
          <p:cNvGrpSpPr/>
          <p:nvPr userDrawn="1"/>
        </p:nvGrpSpPr>
        <p:grpSpPr bwMode="gray">
          <a:xfrm>
            <a:off x="10566400" y="275771"/>
            <a:ext cx="1625600" cy="1611086"/>
            <a:chOff x="10566400" y="275771"/>
            <a:chExt cx="1625600" cy="1611086"/>
          </a:xfrm>
        </p:grpSpPr>
        <p:sp>
          <p:nvSpPr>
            <p:cNvPr id="10" name="Rectangle 9">
              <a:extLst>
                <a:ext uri="{FF2B5EF4-FFF2-40B4-BE49-F238E27FC236}">
                  <a16:creationId xmlns:a16="http://schemas.microsoft.com/office/drawing/2014/main" id="{D0716F14-F3AA-4940-80FF-4A3AFB010DF5}"/>
                </a:ext>
              </a:extLst>
            </p:cNvPr>
            <p:cNvSpPr/>
            <p:nvPr userDrawn="1"/>
          </p:nvSpPr>
          <p:spPr bwMode="gray">
            <a:xfrm>
              <a:off x="10566400" y="275771"/>
              <a:ext cx="1625600" cy="1611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close up of a logo&#10;&#10;Description automatically generated">
              <a:extLst>
                <a:ext uri="{FF2B5EF4-FFF2-40B4-BE49-F238E27FC236}">
                  <a16:creationId xmlns:a16="http://schemas.microsoft.com/office/drawing/2014/main" id="{BFB9BE09-CA3A-42F0-AF35-62F4516101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810067" y="565150"/>
              <a:ext cx="1138266" cy="1160838"/>
            </a:xfrm>
            <a:prstGeom prst="rect">
              <a:avLst/>
            </a:prstGeom>
          </p:spPr>
        </p:pic>
      </p:grpSp>
      <p:sp>
        <p:nvSpPr>
          <p:cNvPr id="2" name="Platshållare för datum 1">
            <a:extLst>
              <a:ext uri="{FF2B5EF4-FFF2-40B4-BE49-F238E27FC236}">
                <a16:creationId xmlns:a16="http://schemas.microsoft.com/office/drawing/2014/main" id="{CA4AA24B-19FD-416D-933A-C5C84D831152}"/>
              </a:ext>
            </a:extLst>
          </p:cNvPr>
          <p:cNvSpPr>
            <a:spLocks noGrp="1"/>
          </p:cNvSpPr>
          <p:nvPr>
            <p:ph type="dt" sz="half" idx="14"/>
          </p:nvPr>
        </p:nvSpPr>
        <p:spPr>
          <a:xfrm>
            <a:off x="1030515" y="7001116"/>
            <a:ext cx="867133" cy="144104"/>
          </a:xfrm>
        </p:spPr>
        <p:txBody>
          <a:bodyPr/>
          <a:lstStyle/>
          <a:p>
            <a:fld id="{F556D7B5-89B1-4D8F-8A6A-4E3A05D49924}" type="datetime1">
              <a:rPr lang="en-GB" smtClean="0"/>
              <a:t>17/01/2024</a:t>
            </a:fld>
            <a:endParaRPr lang="en-GB"/>
          </a:p>
        </p:txBody>
      </p:sp>
      <p:pic>
        <p:nvPicPr>
          <p:cNvPr id="18" name="Picture 17" descr="A close up of a sign&#10;&#10;Description automatically generated">
            <a:extLst>
              <a:ext uri="{FF2B5EF4-FFF2-40B4-BE49-F238E27FC236}">
                <a16:creationId xmlns:a16="http://schemas.microsoft.com/office/drawing/2014/main" id="{F2C91DEF-B61D-2D46-9B80-DC22EF28D1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8833" y="6206630"/>
            <a:ext cx="1150221" cy="390664"/>
          </a:xfrm>
          <a:prstGeom prst="rect">
            <a:avLst/>
          </a:prstGeom>
        </p:spPr>
      </p:pic>
      <p:pic>
        <p:nvPicPr>
          <p:cNvPr id="20" name="Picture 19">
            <a:extLst>
              <a:ext uri="{FF2B5EF4-FFF2-40B4-BE49-F238E27FC236}">
                <a16:creationId xmlns:a16="http://schemas.microsoft.com/office/drawing/2014/main" id="{D3ECE9DF-B2D0-1742-A39D-9510994A7B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3725" y="6258993"/>
            <a:ext cx="1150220" cy="338301"/>
          </a:xfrm>
          <a:prstGeom prst="rect">
            <a:avLst/>
          </a:prstGeom>
        </p:spPr>
      </p:pic>
      <p:pic>
        <p:nvPicPr>
          <p:cNvPr id="4" name="Picture 3" descr="A close up of a logo&#10;&#10;Description automatically generated">
            <a:extLst>
              <a:ext uri="{FF2B5EF4-FFF2-40B4-BE49-F238E27FC236}">
                <a16:creationId xmlns:a16="http://schemas.microsoft.com/office/drawing/2014/main" id="{6772B7D6-B613-49BB-BDDB-3A8E9FC018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3076" y="5979719"/>
            <a:ext cx="1034877" cy="747017"/>
          </a:xfrm>
          <a:prstGeom prst="rect">
            <a:avLst/>
          </a:prstGeom>
        </p:spPr>
      </p:pic>
    </p:spTree>
    <p:extLst>
      <p:ext uri="{BB962C8B-B14F-4D97-AF65-F5344CB8AC3E}">
        <p14:creationId xmlns:p14="http://schemas.microsoft.com/office/powerpoint/2010/main" val="5578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CAB088C-0A3C-48A0-ABD1-F703C408E692}"/>
              </a:ext>
            </a:extLst>
          </p:cNvPr>
          <p:cNvSpPr/>
          <p:nvPr userDrawn="1"/>
        </p:nvSpPr>
        <p:spPr>
          <a:xfrm>
            <a:off x="9240820" y="2266401"/>
            <a:ext cx="2946024" cy="4540478"/>
          </a:xfrm>
          <a:prstGeom prst="rect">
            <a:avLst/>
          </a:prstGeom>
          <a:blipFill>
            <a:blip r:embed="rId2" cstate="print"/>
            <a:stretch>
              <a:fillRect/>
            </a:stretch>
          </a:blipFill>
        </p:spPr>
        <p:txBody>
          <a:bodyPr wrap="square" lIns="0" tIns="0" rIns="0" bIns="0" rtlCol="0"/>
          <a:lstStyle/>
          <a:p>
            <a:endParaRPr lang="en-GB"/>
          </a:p>
        </p:txBody>
      </p:sp>
      <p:sp>
        <p:nvSpPr>
          <p:cNvPr id="2" name="Title 1">
            <a:extLst>
              <a:ext uri="{FF2B5EF4-FFF2-40B4-BE49-F238E27FC236}">
                <a16:creationId xmlns:a16="http://schemas.microsoft.com/office/drawing/2014/main" id="{757C29DE-0077-499A-A476-60E3E85BC482}"/>
              </a:ext>
            </a:extLst>
          </p:cNvPr>
          <p:cNvSpPr>
            <a:spLocks noGrp="1"/>
          </p:cNvSpPr>
          <p:nvPr>
            <p:ph type="title"/>
          </p:nvPr>
        </p:nvSpPr>
        <p:spPr/>
        <p:txBody>
          <a:bodyPr/>
          <a:lstStyle/>
          <a:p>
            <a:r>
              <a:rPr lang="en-US"/>
              <a:t>Click to edit Master title style</a:t>
            </a:r>
            <a:endParaRPr lang="en-GB"/>
          </a:p>
        </p:txBody>
      </p:sp>
      <p:sp>
        <p:nvSpPr>
          <p:cNvPr id="21" name="Text Placeholder 20">
            <a:extLst>
              <a:ext uri="{FF2B5EF4-FFF2-40B4-BE49-F238E27FC236}">
                <a16:creationId xmlns:a16="http://schemas.microsoft.com/office/drawing/2014/main" id="{83757C54-315E-4027-8259-28136E4053FB}"/>
              </a:ext>
            </a:extLst>
          </p:cNvPr>
          <p:cNvSpPr>
            <a:spLocks noGrp="1"/>
          </p:cNvSpPr>
          <p:nvPr>
            <p:ph type="body" sz="quarter" idx="18"/>
          </p:nvPr>
        </p:nvSpPr>
        <p:spPr>
          <a:xfrm>
            <a:off x="766763" y="2105025"/>
            <a:ext cx="3370262" cy="4060825"/>
          </a:xfrm>
        </p:spPr>
        <p:txBody>
          <a:bodyPr/>
          <a:lstStyle>
            <a:lvl1pPr marL="0" indent="0">
              <a:spcBef>
                <a:spcPts val="0"/>
              </a:spcBef>
              <a:buNone/>
              <a:defRPr sz="1800"/>
            </a:lvl1pPr>
            <a:lvl2pPr marL="457200" indent="0">
              <a:spcBef>
                <a:spcPts val="0"/>
              </a:spcBef>
              <a:buNone/>
              <a:defRPr sz="1600"/>
            </a:lvl2pPr>
            <a:lvl3pPr marL="914400" indent="0">
              <a:spcBef>
                <a:spcPts val="0"/>
              </a:spcBef>
              <a:buNone/>
              <a:defRPr sz="1400"/>
            </a:lvl3pPr>
            <a:lvl4pPr marL="1371600" indent="0">
              <a:spcBef>
                <a:spcPts val="0"/>
              </a:spcBef>
              <a:buNone/>
              <a:defRPr sz="1200"/>
            </a:lvl4pPr>
            <a:lvl5pPr marL="1828800" indent="0">
              <a:spcBef>
                <a:spcPts val="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0">
            <a:extLst>
              <a:ext uri="{FF2B5EF4-FFF2-40B4-BE49-F238E27FC236}">
                <a16:creationId xmlns:a16="http://schemas.microsoft.com/office/drawing/2014/main" id="{6F3EDF26-F6A9-40DF-A210-F9ED10D702BC}"/>
              </a:ext>
            </a:extLst>
          </p:cNvPr>
          <p:cNvSpPr>
            <a:spLocks noGrp="1"/>
          </p:cNvSpPr>
          <p:nvPr>
            <p:ph type="body" sz="quarter" idx="19"/>
          </p:nvPr>
        </p:nvSpPr>
        <p:spPr>
          <a:xfrm>
            <a:off x="4511449" y="2105025"/>
            <a:ext cx="3370262" cy="4060825"/>
          </a:xfrm>
        </p:spPr>
        <p:txBody>
          <a:bodyPr/>
          <a:lstStyle>
            <a:lvl1pPr marL="0" indent="0">
              <a:spcBef>
                <a:spcPts val="0"/>
              </a:spcBef>
              <a:buNone/>
              <a:defRPr sz="1800"/>
            </a:lvl1pPr>
            <a:lvl2pPr marL="457200" indent="0">
              <a:spcBef>
                <a:spcPts val="0"/>
              </a:spcBef>
              <a:buNone/>
              <a:defRPr sz="1600"/>
            </a:lvl2pPr>
            <a:lvl3pPr marL="914400" indent="0">
              <a:spcBef>
                <a:spcPts val="0"/>
              </a:spcBef>
              <a:buNone/>
              <a:defRPr sz="1400"/>
            </a:lvl3pPr>
            <a:lvl4pPr marL="1371600" indent="0">
              <a:spcBef>
                <a:spcPts val="0"/>
              </a:spcBef>
              <a:buNone/>
              <a:defRPr sz="1200"/>
            </a:lvl4pPr>
            <a:lvl5pPr marL="1828800" indent="0">
              <a:spcBef>
                <a:spcPts val="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Date Placeholder 14">
            <a:extLst>
              <a:ext uri="{FF2B5EF4-FFF2-40B4-BE49-F238E27FC236}">
                <a16:creationId xmlns:a16="http://schemas.microsoft.com/office/drawing/2014/main" id="{F76B613C-7739-4989-8CE4-FA3684990818}"/>
              </a:ext>
            </a:extLst>
          </p:cNvPr>
          <p:cNvSpPr>
            <a:spLocks noGrp="1"/>
          </p:cNvSpPr>
          <p:nvPr>
            <p:ph type="dt" sz="half" idx="20"/>
          </p:nvPr>
        </p:nvSpPr>
        <p:spPr/>
        <p:txBody>
          <a:bodyPr/>
          <a:lstStyle/>
          <a:p>
            <a:fld id="{2BFADE8D-D3F8-4B52-AC82-64938DFC17AE}" type="datetime1">
              <a:rPr lang="en-GB" smtClean="0"/>
              <a:t>17/01/2024</a:t>
            </a:fld>
            <a:endParaRPr lang="en-GB"/>
          </a:p>
        </p:txBody>
      </p:sp>
      <p:pic>
        <p:nvPicPr>
          <p:cNvPr id="10" name="Picture 9" descr="A drawing of a face&#10;&#10;Description automatically generated">
            <a:extLst>
              <a:ext uri="{FF2B5EF4-FFF2-40B4-BE49-F238E27FC236}">
                <a16:creationId xmlns:a16="http://schemas.microsoft.com/office/drawing/2014/main" id="{EF704D17-2288-4EA3-B732-807545E25B4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79" y="278727"/>
            <a:ext cx="678138" cy="610996"/>
          </a:xfrm>
          <a:prstGeom prst="rect">
            <a:avLst/>
          </a:prstGeom>
        </p:spPr>
      </p:pic>
    </p:spTree>
    <p:extLst>
      <p:ext uri="{BB962C8B-B14F-4D97-AF65-F5344CB8AC3E}">
        <p14:creationId xmlns:p14="http://schemas.microsoft.com/office/powerpoint/2010/main" val="62551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one bullet">
    <p:spTree>
      <p:nvGrpSpPr>
        <p:cNvPr id="1" name=""/>
        <p:cNvGrpSpPr/>
        <p:nvPr/>
      </p:nvGrpSpPr>
      <p:grpSpPr>
        <a:xfrm>
          <a:off x="0" y="0"/>
          <a:ext cx="0" cy="0"/>
          <a:chOff x="0" y="0"/>
          <a:chExt cx="0" cy="0"/>
        </a:xfrm>
      </p:grpSpPr>
      <p:sp>
        <p:nvSpPr>
          <p:cNvPr id="18" name="Text Placeholder 20">
            <a:extLst>
              <a:ext uri="{FF2B5EF4-FFF2-40B4-BE49-F238E27FC236}">
                <a16:creationId xmlns:a16="http://schemas.microsoft.com/office/drawing/2014/main" id="{50D88DBF-4CE3-441C-872E-BB2428E54FE5}"/>
              </a:ext>
            </a:extLst>
          </p:cNvPr>
          <p:cNvSpPr>
            <a:spLocks noGrp="1"/>
          </p:cNvSpPr>
          <p:nvPr>
            <p:ph type="body" sz="quarter" idx="18"/>
          </p:nvPr>
        </p:nvSpPr>
        <p:spPr>
          <a:xfrm>
            <a:off x="766762" y="2105025"/>
            <a:ext cx="7129463"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a:extLst>
              <a:ext uri="{FF2B5EF4-FFF2-40B4-BE49-F238E27FC236}">
                <a16:creationId xmlns:a16="http://schemas.microsoft.com/office/drawing/2014/main" id="{DF963B4D-BBB2-4A74-A6C6-75BE45B43966}"/>
              </a:ext>
            </a:extLst>
          </p:cNvPr>
          <p:cNvSpPr>
            <a:spLocks noGrp="1"/>
          </p:cNvSpPr>
          <p:nvPr>
            <p:ph type="dt" sz="half" idx="19"/>
          </p:nvPr>
        </p:nvSpPr>
        <p:spPr/>
        <p:txBody>
          <a:bodyPr/>
          <a:lstStyle/>
          <a:p>
            <a:fld id="{CD287BF6-37BF-4F29-9C04-3349194958ED}" type="datetime1">
              <a:rPr lang="en-GB" smtClean="0"/>
              <a:t>17/01/2024</a:t>
            </a:fld>
            <a:endParaRPr lang="en-GB"/>
          </a:p>
        </p:txBody>
      </p:sp>
      <p:pic>
        <p:nvPicPr>
          <p:cNvPr id="6" name="Picture 5">
            <a:extLst>
              <a:ext uri="{FF2B5EF4-FFF2-40B4-BE49-F238E27FC236}">
                <a16:creationId xmlns:a16="http://schemas.microsoft.com/office/drawing/2014/main" id="{FCEAFE2D-0A9E-4467-932B-5A3D8151E2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81" t="9189"/>
          <a:stretch/>
        </p:blipFill>
        <p:spPr>
          <a:xfrm>
            <a:off x="0" y="-1"/>
            <a:ext cx="988110" cy="1452943"/>
          </a:xfrm>
          <a:prstGeom prst="rect">
            <a:avLst/>
          </a:prstGeom>
        </p:spPr>
      </p:pic>
      <p:pic>
        <p:nvPicPr>
          <p:cNvPr id="8" name="Picture 7" descr="A drawing of a face&#10;&#10;Description automatically generated">
            <a:extLst>
              <a:ext uri="{FF2B5EF4-FFF2-40B4-BE49-F238E27FC236}">
                <a16:creationId xmlns:a16="http://schemas.microsoft.com/office/drawing/2014/main" id="{376CA5F3-BA0E-42BE-8682-F6E350F9B1B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
        <p:nvSpPr>
          <p:cNvPr id="3" name="Title 2">
            <a:extLst>
              <a:ext uri="{FF2B5EF4-FFF2-40B4-BE49-F238E27FC236}">
                <a16:creationId xmlns:a16="http://schemas.microsoft.com/office/drawing/2014/main" id="{29FF09B2-0082-4F06-9C62-4CC12F84A72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072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 and pictur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2ACC26-52C1-4E0F-B3C6-F0D098522F2D}"/>
              </a:ext>
            </a:extLst>
          </p:cNvPr>
          <p:cNvSpPr>
            <a:spLocks noGrp="1"/>
          </p:cNvSpPr>
          <p:nvPr>
            <p:ph type="title"/>
          </p:nvPr>
        </p:nvSpPr>
        <p:spPr>
          <a:xfrm>
            <a:off x="1030515" y="1117600"/>
            <a:ext cx="4705124" cy="690563"/>
          </a:xfrm>
        </p:spPr>
        <p:txBody>
          <a:bodyPr/>
          <a:lstStyle>
            <a:lvl1pPr>
              <a:defRPr sz="2400"/>
            </a:lvl1pPr>
          </a:lstStyle>
          <a:p>
            <a:r>
              <a:rPr lang="en-US"/>
              <a:t>Click to edit Master title style</a:t>
            </a:r>
            <a:endParaRPr lang="en-GB"/>
          </a:p>
        </p:txBody>
      </p:sp>
      <p:sp>
        <p:nvSpPr>
          <p:cNvPr id="11" name="Text Placeholder 20">
            <a:extLst>
              <a:ext uri="{FF2B5EF4-FFF2-40B4-BE49-F238E27FC236}">
                <a16:creationId xmlns:a16="http://schemas.microsoft.com/office/drawing/2014/main" id="{4C668CFD-AD7C-48A7-81AA-CA952ACB35C7}"/>
              </a:ext>
            </a:extLst>
          </p:cNvPr>
          <p:cNvSpPr>
            <a:spLocks noGrp="1"/>
          </p:cNvSpPr>
          <p:nvPr>
            <p:ph type="body" sz="quarter" idx="18"/>
          </p:nvPr>
        </p:nvSpPr>
        <p:spPr>
          <a:xfrm>
            <a:off x="766762" y="2105025"/>
            <a:ext cx="496887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19">
            <a:extLst>
              <a:ext uri="{FF2B5EF4-FFF2-40B4-BE49-F238E27FC236}">
                <a16:creationId xmlns:a16="http://schemas.microsoft.com/office/drawing/2014/main" id="{B40BAC3B-2464-4E01-8B87-5FCA54558741}"/>
              </a:ext>
            </a:extLst>
          </p:cNvPr>
          <p:cNvSpPr>
            <a:spLocks noGrp="1"/>
          </p:cNvSpPr>
          <p:nvPr>
            <p:ph type="pic" sz="quarter" idx="14" hasCustomPrompt="1"/>
          </p:nvPr>
        </p:nvSpPr>
        <p:spPr>
          <a:xfrm>
            <a:off x="6059488" y="0"/>
            <a:ext cx="6132512" cy="6857999"/>
          </a:xfrm>
          <a:custGeom>
            <a:avLst/>
            <a:gdLst>
              <a:gd name="connsiteX0" fmla="*/ 0 w 6132512"/>
              <a:gd name="connsiteY0" fmla="*/ 0 h 6857999"/>
              <a:gd name="connsiteX1" fmla="*/ 6132512 w 6132512"/>
              <a:gd name="connsiteY1" fmla="*/ 0 h 6857999"/>
              <a:gd name="connsiteX2" fmla="*/ 6132512 w 6132512"/>
              <a:gd name="connsiteY2" fmla="*/ 6857999 h 6857999"/>
              <a:gd name="connsiteX3" fmla="*/ 748028 w 6132512"/>
              <a:gd name="connsiteY3" fmla="*/ 6857999 h 6857999"/>
              <a:gd name="connsiteX4" fmla="*/ 748028 w 6132512"/>
              <a:gd name="connsiteY4" fmla="*/ 5470113 h 6857999"/>
              <a:gd name="connsiteX5" fmla="*/ 0 w 6132512"/>
              <a:gd name="connsiteY5" fmla="*/ 50573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512" h="6857999">
                <a:moveTo>
                  <a:pt x="0" y="0"/>
                </a:moveTo>
                <a:lnTo>
                  <a:pt x="6132512" y="0"/>
                </a:lnTo>
                <a:lnTo>
                  <a:pt x="6132512" y="6857999"/>
                </a:lnTo>
                <a:lnTo>
                  <a:pt x="748028" y="6857999"/>
                </a:lnTo>
                <a:lnTo>
                  <a:pt x="748028" y="5470113"/>
                </a:lnTo>
                <a:lnTo>
                  <a:pt x="0" y="5057364"/>
                </a:lnTo>
                <a:close/>
              </a:path>
            </a:pathLst>
          </a:custGeom>
          <a:solidFill>
            <a:schemeClr val="bg1">
              <a:lumMod val="95000"/>
            </a:schemeClr>
          </a:solidFill>
        </p:spPr>
        <p:txBody>
          <a:bodyPr wrap="square">
            <a:noAutofit/>
          </a:bodyPr>
          <a:lstStyle>
            <a:lvl1pPr marL="0" indent="0">
              <a:buNone/>
              <a:defRPr/>
            </a:lvl1pPr>
          </a:lstStyle>
          <a:p>
            <a:r>
              <a:rPr lang="en-GB"/>
              <a:t>Click icon to add picture</a:t>
            </a:r>
          </a:p>
        </p:txBody>
      </p:sp>
      <p:sp>
        <p:nvSpPr>
          <p:cNvPr id="10" name="Date Placeholder 9">
            <a:extLst>
              <a:ext uri="{FF2B5EF4-FFF2-40B4-BE49-F238E27FC236}">
                <a16:creationId xmlns:a16="http://schemas.microsoft.com/office/drawing/2014/main" id="{143DCC17-3D77-4C16-BD53-C3456126AD0F}"/>
              </a:ext>
            </a:extLst>
          </p:cNvPr>
          <p:cNvSpPr>
            <a:spLocks noGrp="1"/>
          </p:cNvSpPr>
          <p:nvPr>
            <p:ph type="dt" sz="half" idx="19"/>
          </p:nvPr>
        </p:nvSpPr>
        <p:spPr/>
        <p:txBody>
          <a:bodyPr/>
          <a:lstStyle/>
          <a:p>
            <a:fld id="{D980F7D9-F9FB-4F32-86B7-90FA7F6D3F93}" type="datetime1">
              <a:rPr lang="en-GB" smtClean="0"/>
              <a:t>17/01/2024</a:t>
            </a:fld>
            <a:endParaRPr lang="en-GB"/>
          </a:p>
        </p:txBody>
      </p:sp>
      <p:pic>
        <p:nvPicPr>
          <p:cNvPr id="9" name="Picture 5">
            <a:extLst>
              <a:ext uri="{FF2B5EF4-FFF2-40B4-BE49-F238E27FC236}">
                <a16:creationId xmlns:a16="http://schemas.microsoft.com/office/drawing/2014/main" id="{E001B687-5803-4BEF-A1FD-CEE86AAFF0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981" t="9189"/>
          <a:stretch/>
        </p:blipFill>
        <p:spPr>
          <a:xfrm>
            <a:off x="0" y="-1"/>
            <a:ext cx="988110" cy="1452943"/>
          </a:xfrm>
          <a:prstGeom prst="rect">
            <a:avLst/>
          </a:prstGeom>
        </p:spPr>
      </p:pic>
    </p:spTree>
    <p:extLst>
      <p:ext uri="{BB962C8B-B14F-4D97-AF65-F5344CB8AC3E}">
        <p14:creationId xmlns:p14="http://schemas.microsoft.com/office/powerpoint/2010/main" val="390092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7B220-2FD6-44EB-9F15-E376F2C5E4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816"/>
          <a:stretch/>
        </p:blipFill>
        <p:spPr>
          <a:xfrm>
            <a:off x="9934117" y="2462229"/>
            <a:ext cx="2257883" cy="4574407"/>
          </a:xfrm>
          <a:prstGeom prst="rect">
            <a:avLst/>
          </a:prstGeom>
        </p:spPr>
      </p:pic>
      <p:sp>
        <p:nvSpPr>
          <p:cNvPr id="2" name="Title 1">
            <a:extLst>
              <a:ext uri="{FF2B5EF4-FFF2-40B4-BE49-F238E27FC236}">
                <a16:creationId xmlns:a16="http://schemas.microsoft.com/office/drawing/2014/main" id="{F393570C-1A30-4F70-9F9D-56D0FEC73D42}"/>
              </a:ext>
            </a:extLst>
          </p:cNvPr>
          <p:cNvSpPr>
            <a:spLocks noGrp="1"/>
          </p:cNvSpPr>
          <p:nvPr>
            <p:ph type="title"/>
          </p:nvPr>
        </p:nvSpPr>
        <p:spPr/>
        <p:txBody>
          <a:bodyPr/>
          <a:lstStyle/>
          <a:p>
            <a:r>
              <a:rPr lang="en-US"/>
              <a:t>Click to edit Master title style</a:t>
            </a:r>
            <a:endParaRPr lang="en-GB"/>
          </a:p>
        </p:txBody>
      </p:sp>
      <p:sp>
        <p:nvSpPr>
          <p:cNvPr id="18" name="Text Placeholder 20">
            <a:extLst>
              <a:ext uri="{FF2B5EF4-FFF2-40B4-BE49-F238E27FC236}">
                <a16:creationId xmlns:a16="http://schemas.microsoft.com/office/drawing/2014/main" id="{0E664749-C126-4C8D-9FCB-6CBFDCDAB60D}"/>
              </a:ext>
            </a:extLst>
          </p:cNvPr>
          <p:cNvSpPr>
            <a:spLocks noGrp="1"/>
          </p:cNvSpPr>
          <p:nvPr>
            <p:ph type="body" sz="quarter" idx="18"/>
          </p:nvPr>
        </p:nvSpPr>
        <p:spPr>
          <a:xfrm>
            <a:off x="1030514" y="2105025"/>
            <a:ext cx="4705123"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0">
            <a:extLst>
              <a:ext uri="{FF2B5EF4-FFF2-40B4-BE49-F238E27FC236}">
                <a16:creationId xmlns:a16="http://schemas.microsoft.com/office/drawing/2014/main" id="{9B3D5B27-91F7-4082-9C71-6052FBB4F601}"/>
              </a:ext>
            </a:extLst>
          </p:cNvPr>
          <p:cNvSpPr>
            <a:spLocks noGrp="1"/>
          </p:cNvSpPr>
          <p:nvPr>
            <p:ph type="body" sz="quarter" idx="19"/>
          </p:nvPr>
        </p:nvSpPr>
        <p:spPr>
          <a:xfrm>
            <a:off x="6047469" y="2105025"/>
            <a:ext cx="4968875" cy="4060825"/>
          </a:xfrm>
        </p:spPr>
        <p:txBody>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9CB96165-28DF-4E8A-889C-4A729EF0E435}"/>
              </a:ext>
            </a:extLst>
          </p:cNvPr>
          <p:cNvSpPr>
            <a:spLocks noGrp="1"/>
          </p:cNvSpPr>
          <p:nvPr>
            <p:ph type="dt" sz="half" idx="20"/>
          </p:nvPr>
        </p:nvSpPr>
        <p:spPr/>
        <p:txBody>
          <a:bodyPr/>
          <a:lstStyle/>
          <a:p>
            <a:fld id="{CFF40E92-22FB-47D2-AC17-10EE27F2CB15}" type="datetime1">
              <a:rPr lang="en-GB" smtClean="0"/>
              <a:t>17/01/2024</a:t>
            </a:fld>
            <a:endParaRPr lang="en-GB"/>
          </a:p>
        </p:txBody>
      </p:sp>
      <p:pic>
        <p:nvPicPr>
          <p:cNvPr id="12" name="Picture 11" descr="A drawing of a face&#10;&#10;Description automatically generated">
            <a:extLst>
              <a:ext uri="{FF2B5EF4-FFF2-40B4-BE49-F238E27FC236}">
                <a16:creationId xmlns:a16="http://schemas.microsoft.com/office/drawing/2014/main" id="{41D036FF-6E98-4306-BAE1-E8D5A1930C3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97680" y="278727"/>
            <a:ext cx="678138" cy="610996"/>
          </a:xfrm>
          <a:prstGeom prst="rect">
            <a:avLst/>
          </a:prstGeom>
        </p:spPr>
      </p:pic>
    </p:spTree>
    <p:extLst>
      <p:ext uri="{BB962C8B-B14F-4D97-AF65-F5344CB8AC3E}">
        <p14:creationId xmlns:p14="http://schemas.microsoft.com/office/powerpoint/2010/main" val="132032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5EE51-B9E4-4CE9-B81B-C3EBAEFD2632}"/>
              </a:ext>
            </a:extLst>
          </p:cNvPr>
          <p:cNvSpPr>
            <a:spLocks noGrp="1"/>
          </p:cNvSpPr>
          <p:nvPr>
            <p:ph type="title"/>
          </p:nvPr>
        </p:nvSpPr>
        <p:spPr>
          <a:xfrm>
            <a:off x="1030514" y="1007708"/>
            <a:ext cx="6865711" cy="533803"/>
          </a:xfrm>
          <a:prstGeom prst="rect">
            <a:avLst/>
          </a:prstGeom>
        </p:spPr>
        <p:txBody>
          <a:bodyPr vert="horz" lIns="0" tIns="0" rIns="0" bIns="0" rtlCol="0" anchor="t">
            <a:noAutofit/>
          </a:bodyPr>
          <a:lstStyle/>
          <a:p>
            <a:r>
              <a:rPr lang="en-US"/>
              <a:t>Click</a:t>
            </a:r>
            <a:endParaRPr lang="en-GB"/>
          </a:p>
        </p:txBody>
      </p:sp>
      <p:sp>
        <p:nvSpPr>
          <p:cNvPr id="3" name="Text Placeholder 2">
            <a:extLst>
              <a:ext uri="{FF2B5EF4-FFF2-40B4-BE49-F238E27FC236}">
                <a16:creationId xmlns:a16="http://schemas.microsoft.com/office/drawing/2014/main" id="{DD5590DA-E662-4AC9-9802-1C01A2B6B14A}"/>
              </a:ext>
            </a:extLst>
          </p:cNvPr>
          <p:cNvSpPr>
            <a:spLocks noGrp="1"/>
          </p:cNvSpPr>
          <p:nvPr>
            <p:ph type="body" idx="1"/>
          </p:nvPr>
        </p:nvSpPr>
        <p:spPr>
          <a:xfrm>
            <a:off x="783772" y="2115004"/>
            <a:ext cx="7112453" cy="4050846"/>
          </a:xfrm>
          <a:prstGeom prst="rect">
            <a:avLst/>
          </a:prstGeom>
        </p:spPr>
        <p:txBody>
          <a:bodyPr vert="horz" lIns="0" tIns="0" rIns="0" bIns="0" rtlCol="0">
            <a:noAutofit/>
          </a:bodyPr>
          <a:lstStyle/>
          <a:p>
            <a:pPr lvl="0"/>
            <a:r>
              <a:rPr lang="en-US"/>
              <a:t>Click</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B9F-C60B-41BB-9FD2-7E837549D917}"/>
              </a:ext>
            </a:extLst>
          </p:cNvPr>
          <p:cNvSpPr>
            <a:spLocks noGrp="1"/>
          </p:cNvSpPr>
          <p:nvPr>
            <p:ph type="dt" sz="half" idx="2"/>
          </p:nvPr>
        </p:nvSpPr>
        <p:spPr>
          <a:xfrm>
            <a:off x="1030515" y="6356351"/>
            <a:ext cx="867133" cy="144104"/>
          </a:xfrm>
          <a:prstGeom prst="rect">
            <a:avLst/>
          </a:prstGeom>
        </p:spPr>
        <p:txBody>
          <a:bodyPr vert="horz" lIns="0" tIns="0" rIns="0" bIns="0" rtlCol="0" anchor="b">
            <a:noAutofit/>
          </a:bodyPr>
          <a:lstStyle>
            <a:lvl1pPr algn="l">
              <a:defRPr sz="650">
                <a:solidFill>
                  <a:schemeClr val="tx1"/>
                </a:solidFill>
              </a:defRPr>
            </a:lvl1pPr>
          </a:lstStyle>
          <a:p>
            <a:fld id="{FE0B14B7-A18F-4175-B59E-221D771DC1D2}" type="datetime1">
              <a:rPr lang="en-GB" smtClean="0"/>
              <a:t>17/01/2024</a:t>
            </a:fld>
            <a:endParaRPr lang="en-GB"/>
          </a:p>
        </p:txBody>
      </p:sp>
    </p:spTree>
    <p:extLst>
      <p:ext uri="{BB962C8B-B14F-4D97-AF65-F5344CB8AC3E}">
        <p14:creationId xmlns:p14="http://schemas.microsoft.com/office/powerpoint/2010/main" val="1522313207"/>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81" r:id="rId3"/>
    <p:sldLayoutId id="2147483679" r:id="rId4"/>
    <p:sldLayoutId id="2147483684" r:id="rId5"/>
    <p:sldLayoutId id="2147483666" r:id="rId6"/>
    <p:sldLayoutId id="2147483667" r:id="rId7"/>
    <p:sldLayoutId id="2147483668" r:id="rId8"/>
    <p:sldLayoutId id="2147483673" r:id="rId9"/>
    <p:sldLayoutId id="2147483672" r:id="rId10"/>
    <p:sldLayoutId id="2147483670" r:id="rId11"/>
    <p:sldLayoutId id="2147483682" r:id="rId12"/>
    <p:sldLayoutId id="2147483683" r:id="rId13"/>
    <p:sldLayoutId id="2147483687" r:id="rId14"/>
    <p:sldLayoutId id="2147483688" r:id="rId15"/>
    <p:sldLayoutId id="2147483685" r:id="rId16"/>
    <p:sldLayoutId id="2147483686" r:id="rId17"/>
    <p:sldLayoutId id="2147483658" r:id="rId18"/>
    <p:sldLayoutId id="2147483659" r:id="rId19"/>
    <p:sldLayoutId id="2147483654" r:id="rId20"/>
    <p:sldLayoutId id="2147483689" r:id="rId21"/>
    <p:sldLayoutId id="2147483690" r:id="rId22"/>
    <p:sldLayoutId id="2147483692" r:id="rId23"/>
  </p:sldLayoutIdLst>
  <p:hf hdr="0" dt="0"/>
  <p:txStyles>
    <p:titleStyle>
      <a:lvl1pPr algn="l" defTabSz="914400" rtl="0" eaLnBrk="1" latinLnBrk="0" hangingPunct="1">
        <a:lnSpc>
          <a:spcPct val="100000"/>
        </a:lnSpc>
        <a:spcBef>
          <a:spcPts val="0"/>
        </a:spcBef>
        <a:spcAft>
          <a:spcPts val="0"/>
        </a:spcAft>
        <a:buNone/>
        <a:defRPr sz="3200" i="1"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26" userDrawn="1">
          <p15:clr>
            <a:srgbClr val="F26B43"/>
          </p15:clr>
        </p15:guide>
        <p15:guide id="2" pos="642" userDrawn="1">
          <p15:clr>
            <a:srgbClr val="F26B43"/>
          </p15:clr>
        </p15:guide>
        <p15:guide id="3" pos="7355" userDrawn="1">
          <p15:clr>
            <a:srgbClr val="F26B43"/>
          </p15:clr>
        </p15:guide>
        <p15:guide id="4" orient="horz" pos="3884" userDrawn="1">
          <p15:clr>
            <a:srgbClr val="F26B43"/>
          </p15:clr>
        </p15:guide>
        <p15:guide id="6" orient="horz" pos="3997" userDrawn="1">
          <p15:clr>
            <a:srgbClr val="F26B43"/>
          </p15:clr>
        </p15:guide>
        <p15:guide id="7" pos="3817" userDrawn="1">
          <p15:clr>
            <a:srgbClr val="F26B43"/>
          </p15:clr>
        </p15:guide>
        <p15:guide id="8" pos="2615" userDrawn="1">
          <p15:clr>
            <a:srgbClr val="F26B43"/>
          </p15:clr>
        </p15:guide>
        <p15:guide id="9" orient="horz" pos="1139" userDrawn="1">
          <p15:clr>
            <a:srgbClr val="F26B43"/>
          </p15:clr>
        </p15:guide>
        <p15:guide id="10" pos="4974" userDrawn="1">
          <p15:clr>
            <a:srgbClr val="F26B43"/>
          </p15:clr>
        </p15:guide>
        <p15:guide id="11" pos="3613" userDrawn="1">
          <p15:clr>
            <a:srgbClr val="F26B43"/>
          </p15:clr>
        </p15:guide>
        <p15:guide id="12" pos="483" userDrawn="1">
          <p15:clr>
            <a:srgbClr val="F26B43"/>
          </p15:clr>
        </p15:guide>
        <p15:guide id="13" pos="69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hanken.fi/en/it-services/printing-copying-scanning#text_item_2377900" TargetMode="External"/><Relationship Id="rId2" Type="http://schemas.openxmlformats.org/officeDocument/2006/relationships/hyperlink" Target="mailto:userid@hanken.fi" TargetMode="External"/><Relationship Id="rId1" Type="http://schemas.openxmlformats.org/officeDocument/2006/relationships/slideLayout" Target="../slideLayouts/slideLayout6.xml"/><Relationship Id="rId5" Type="http://schemas.openxmlformats.org/officeDocument/2006/relationships/hyperlink" Target="https://www.hanken.fi/en/node/35124" TargetMode="External"/><Relationship Id="rId4" Type="http://schemas.openxmlformats.org/officeDocument/2006/relationships/hyperlink" Target="https://www.hanken.fi/en/it-services/printing-copying-scann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hanken.fi/en/it-services/user-ids/validity-user-i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hyperlink" Target="mailto:givenname.familyname@student.hanken.fi"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hyperlink" Target="https://www.hanken.fi/en/it-services/microsoft-365/email" TargetMode="External"/><Relationship Id="rId4" Type="http://schemas.openxmlformats.org/officeDocument/2006/relationships/hyperlink" Target="mailto:user-id@hanken.f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hanken.fi/en/it-services/information-security" TargetMode="External"/><Relationship Id="rId4" Type="http://schemas.openxmlformats.org/officeDocument/2006/relationships/hyperlink" Target="mailto:help@hanken.f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o.hanken.fi/mfa-e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hyperlink" Target="mailto:help@hanken.fi"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hyperlink" Target="https://www.hanken.fi/en/it-services/do-you-need-hel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juku.it/en/netapp-buying-engeniolsi-great-strategic-move/" TargetMode="External"/><Relationship Id="rId5" Type="http://schemas.openxmlformats.org/officeDocument/2006/relationships/image" Target="../media/image22.jpeg"/><Relationship Id="rId4" Type="http://schemas.openxmlformats.org/officeDocument/2006/relationships/hyperlink" Target="https://s3345819.wordpress.com/2012/09/"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hanken.fi"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hanken.fi/" TargetMode="Externa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hanken.fi" TargetMode="Externa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0.png"/><Relationship Id="rId18" Type="http://schemas.openxmlformats.org/officeDocument/2006/relationships/customXml" Target="../ink/ink8.xml"/><Relationship Id="rId3" Type="http://schemas.openxmlformats.org/officeDocument/2006/relationships/image" Target="../media/image25.JPG"/><Relationship Id="rId21" Type="http://schemas.openxmlformats.org/officeDocument/2006/relationships/image" Target="../media/image34.png"/><Relationship Id="rId7" Type="http://schemas.openxmlformats.org/officeDocument/2006/relationships/image" Target="../media/image27.png"/><Relationship Id="rId12" Type="http://schemas.openxmlformats.org/officeDocument/2006/relationships/customXml" Target="../ink/ink5.xml"/><Relationship Id="rId17"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customXml" Target="../ink/ink4.xml"/><Relationship Id="rId19" Type="http://schemas.openxmlformats.org/officeDocument/2006/relationships/image" Target="../media/image33.png"/><Relationship Id="rId4" Type="http://schemas.openxmlformats.org/officeDocument/2006/relationships/customXml" Target="../ink/ink1.xml"/><Relationship Id="rId9" Type="http://schemas.openxmlformats.org/officeDocument/2006/relationships/image" Target="../media/image28.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hyperlink" Target="365.hanken.fi/" TargetMode="External"/><Relationship Id="rId2" Type="http://schemas.openxmlformats.org/officeDocument/2006/relationships/hyperlink" Target="https://www.hanken.fi/en/node/35112" TargetMode="External"/><Relationship Id="rId1" Type="http://schemas.openxmlformats.org/officeDocument/2006/relationships/slideLayout" Target="../slideLayouts/slideLayout7.xml"/><Relationship Id="rId4" Type="http://schemas.openxmlformats.org/officeDocument/2006/relationships/hyperlink" Target="https://www.hanken.fi/en/tools-lis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hanken.fi/en/node/81910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8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device with a screen and a rectangular object&#10;&#10;Description automatically generated">
            <a:extLst>
              <a:ext uri="{FF2B5EF4-FFF2-40B4-BE49-F238E27FC236}">
                <a16:creationId xmlns:a16="http://schemas.microsoft.com/office/drawing/2014/main" id="{A5E2B938-B281-2DDB-1CF3-D44161638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295" y="1983537"/>
            <a:ext cx="4210398" cy="3185047"/>
          </a:xfrm>
          <a:prstGeom prst="rect">
            <a:avLst/>
          </a:prstGeom>
        </p:spPr>
      </p:pic>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GB" kern="0"/>
              <a:t>2.5 Printing/ Scanning/ Copying</a:t>
            </a:r>
            <a:endParaRPr lang="en-GB"/>
          </a:p>
        </p:txBody>
      </p:sp>
      <p:sp>
        <p:nvSpPr>
          <p:cNvPr id="7" name="Content Placeholder 2">
            <a:extLst>
              <a:ext uri="{FF2B5EF4-FFF2-40B4-BE49-F238E27FC236}">
                <a16:creationId xmlns:a16="http://schemas.microsoft.com/office/drawing/2014/main" id="{6A8DE9FC-3AA9-4D07-8708-8FCD5F770476}"/>
              </a:ext>
            </a:extLst>
          </p:cNvPr>
          <p:cNvSpPr txBox="1">
            <a:spLocks/>
          </p:cNvSpPr>
          <p:nvPr/>
        </p:nvSpPr>
        <p:spPr>
          <a:xfrm>
            <a:off x="799411" y="1348035"/>
            <a:ext cx="11244282" cy="4872012"/>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0" indent="0">
              <a:buNone/>
            </a:pPr>
            <a:r>
              <a:rPr lang="en-GB" sz="2400" dirty="0"/>
              <a:t>You can print from any Hanken computer to any printer – use </a:t>
            </a:r>
            <a:r>
              <a:rPr lang="en-GB" sz="2400" b="1" i="1" dirty="0"/>
              <a:t>Follow-Me</a:t>
            </a:r>
          </a:p>
          <a:p>
            <a:r>
              <a:rPr lang="en-GB" b="1" dirty="0"/>
              <a:t>Printers in Helsinki:</a:t>
            </a:r>
          </a:p>
          <a:p>
            <a:pPr lvl="1"/>
            <a:r>
              <a:rPr lang="en-GB" sz="2000" dirty="0"/>
              <a:t>In the corridor on the </a:t>
            </a:r>
            <a:r>
              <a:rPr lang="en-GB" sz="2000" b="1" dirty="0"/>
              <a:t>4</a:t>
            </a:r>
            <a:r>
              <a:rPr lang="en-GB" sz="2000" b="1" baseline="30000" dirty="0"/>
              <a:t>th</a:t>
            </a:r>
            <a:r>
              <a:rPr lang="en-GB" sz="2000" b="1" dirty="0"/>
              <a:t> floor</a:t>
            </a:r>
            <a:r>
              <a:rPr lang="en-GB" sz="2000" dirty="0"/>
              <a:t>, </a:t>
            </a:r>
            <a:br>
              <a:rPr lang="en-GB" sz="2000" dirty="0"/>
            </a:br>
            <a:r>
              <a:rPr lang="en-GB" sz="2000" dirty="0"/>
              <a:t>in the basement in </a:t>
            </a:r>
            <a:r>
              <a:rPr lang="en-GB" sz="2000" b="1" dirty="0"/>
              <a:t>library </a:t>
            </a:r>
            <a:r>
              <a:rPr lang="en-GB" sz="2000" b="1" dirty="0" err="1"/>
              <a:t>acquarium</a:t>
            </a:r>
            <a:br>
              <a:rPr lang="en-GB" sz="2000" b="1" dirty="0"/>
            </a:br>
            <a:r>
              <a:rPr lang="en-GB" sz="2000" dirty="0"/>
              <a:t>and </a:t>
            </a:r>
            <a:r>
              <a:rPr lang="en-GB" sz="2000" b="1" dirty="0" err="1"/>
              <a:t>Skogen</a:t>
            </a:r>
            <a:r>
              <a:rPr lang="en-GB" sz="2000" b="1" dirty="0"/>
              <a:t>, </a:t>
            </a:r>
            <a:r>
              <a:rPr lang="en-GB" sz="2000" dirty="0"/>
              <a:t>as well as in </a:t>
            </a:r>
            <a:r>
              <a:rPr lang="en-GB" sz="2000" b="1" dirty="0"/>
              <a:t>IB</a:t>
            </a:r>
            <a:r>
              <a:rPr lang="en-GB" sz="2000" dirty="0"/>
              <a:t> (book store)</a:t>
            </a:r>
          </a:p>
          <a:p>
            <a:r>
              <a:rPr lang="en-GB" b="1" dirty="0"/>
              <a:t>Printers in Vasa:</a:t>
            </a:r>
          </a:p>
          <a:p>
            <a:pPr lvl="1"/>
            <a:r>
              <a:rPr lang="en-GB" sz="2000" b="1" dirty="0"/>
              <a:t>3</a:t>
            </a:r>
            <a:r>
              <a:rPr lang="en-GB" sz="2000" b="1" baseline="30000" dirty="0"/>
              <a:t>rd</a:t>
            </a:r>
            <a:r>
              <a:rPr lang="en-GB" sz="2000" b="1" dirty="0"/>
              <a:t> floor </a:t>
            </a:r>
            <a:r>
              <a:rPr lang="en-GB" sz="2000" dirty="0"/>
              <a:t>outside computer rooms and </a:t>
            </a:r>
            <a:br>
              <a:rPr lang="en-GB" sz="2000" dirty="0"/>
            </a:br>
            <a:r>
              <a:rPr lang="en-GB" sz="2000" b="1" dirty="0"/>
              <a:t>1</a:t>
            </a:r>
            <a:r>
              <a:rPr lang="en-GB" sz="2000" b="1" baseline="30000" dirty="0"/>
              <a:t>st</a:t>
            </a:r>
            <a:r>
              <a:rPr lang="en-GB" sz="2000" b="1" dirty="0"/>
              <a:t> floor </a:t>
            </a:r>
            <a:r>
              <a:rPr lang="en-GB" sz="2000" dirty="0"/>
              <a:t>main entrance.</a:t>
            </a:r>
          </a:p>
          <a:p>
            <a:pPr marL="0" indent="0">
              <a:buNone/>
            </a:pPr>
            <a:r>
              <a:rPr lang="en-GB" sz="2400" b="1" dirty="0"/>
              <a:t>Credits</a:t>
            </a:r>
            <a:r>
              <a:rPr lang="en-GB" sz="2400" dirty="0"/>
              <a:t> for the printers can be bought from IB.</a:t>
            </a:r>
          </a:p>
          <a:p>
            <a:pPr marL="0" indent="0" algn="r">
              <a:buNone/>
            </a:pPr>
            <a:r>
              <a:rPr lang="en-GB" b="1" dirty="0"/>
              <a:t>Electronic key </a:t>
            </a:r>
            <a:r>
              <a:rPr lang="en-GB" dirty="0"/>
              <a:t>– The first time, </a:t>
            </a:r>
            <a:r>
              <a:rPr lang="en-GB" i="1" dirty="0"/>
              <a:t>show</a:t>
            </a:r>
            <a:r>
              <a:rPr lang="en-GB" dirty="0"/>
              <a:t> the key to the printer, </a:t>
            </a:r>
            <a:r>
              <a:rPr lang="en-GB" i="1" dirty="0"/>
              <a:t>login manually </a:t>
            </a:r>
            <a:r>
              <a:rPr lang="en-GB" dirty="0"/>
              <a:t>with your Hanken </a:t>
            </a:r>
            <a:r>
              <a:rPr lang="en-GB" dirty="0" err="1"/>
              <a:t>userid</a:t>
            </a:r>
            <a:r>
              <a:rPr lang="en-GB" dirty="0"/>
              <a:t> and passwd, when that is done, thereafter you only need to show your key to the printer to get access to your printed material.</a:t>
            </a:r>
          </a:p>
          <a:p>
            <a:pPr lvl="1"/>
            <a:endParaRPr lang="en-GB" dirty="0"/>
          </a:p>
          <a:p>
            <a:pPr lvl="1"/>
            <a:endParaRPr lang="en-GB" sz="2000" dirty="0"/>
          </a:p>
          <a:p>
            <a:pPr lvl="1"/>
            <a:endParaRPr lang="en-GB" sz="2000" dirty="0"/>
          </a:p>
        </p:txBody>
      </p:sp>
    </p:spTree>
    <p:extLst>
      <p:ext uri="{BB962C8B-B14F-4D97-AF65-F5344CB8AC3E}">
        <p14:creationId xmlns:p14="http://schemas.microsoft.com/office/powerpoint/2010/main" val="11551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30514" y="943910"/>
            <a:ext cx="9463821" cy="533803"/>
          </a:xfrm>
        </p:spPr>
        <p:txBody>
          <a:bodyPr/>
          <a:lstStyle/>
          <a:p>
            <a:r>
              <a:rPr lang="sv-FI" dirty="0"/>
              <a:t>2.6 </a:t>
            </a:r>
            <a:r>
              <a:rPr lang="sv-FI" dirty="0" err="1"/>
              <a:t>Wireless</a:t>
            </a:r>
            <a:r>
              <a:rPr lang="sv-FI" dirty="0"/>
              <a:t> </a:t>
            </a:r>
            <a:r>
              <a:rPr lang="sv-FI" dirty="0" err="1"/>
              <a:t>network</a:t>
            </a:r>
            <a:r>
              <a:rPr lang="sv-FI" dirty="0"/>
              <a:t> and </a:t>
            </a:r>
            <a:r>
              <a:rPr lang="sv-FI" dirty="0" err="1"/>
              <a:t>printing</a:t>
            </a:r>
            <a:r>
              <a:rPr lang="sv-FI" dirty="0"/>
              <a:t> from </a:t>
            </a:r>
            <a:r>
              <a:rPr lang="sv-FI" dirty="0" err="1"/>
              <a:t>your</a:t>
            </a:r>
            <a:r>
              <a:rPr lang="sv-FI" dirty="0"/>
              <a:t> </a:t>
            </a:r>
            <a:r>
              <a:rPr lang="sv-FI" dirty="0" err="1"/>
              <a:t>own</a:t>
            </a:r>
            <a:r>
              <a:rPr lang="sv-FI" dirty="0"/>
              <a:t> computer </a:t>
            </a:r>
            <a:endParaRPr lang="fi-FI" dirty="0"/>
          </a:p>
        </p:txBody>
      </p:sp>
      <p:sp>
        <p:nvSpPr>
          <p:cNvPr id="8" name="Content Placeholder 7"/>
          <p:cNvSpPr>
            <a:spLocks noGrp="1"/>
          </p:cNvSpPr>
          <p:nvPr>
            <p:ph type="body" sz="quarter" idx="18"/>
          </p:nvPr>
        </p:nvSpPr>
        <p:spPr>
          <a:xfrm>
            <a:off x="7234361" y="1998700"/>
            <a:ext cx="5237382" cy="2230540"/>
          </a:xfrm>
        </p:spPr>
        <p:txBody>
          <a:bodyPr vert="horz" lIns="0" tIns="0" rIns="0" bIns="0" rtlCol="0" anchor="t">
            <a:noAutofit/>
          </a:bodyPr>
          <a:lstStyle/>
          <a:p>
            <a:pPr marL="0" indent="0">
              <a:buNone/>
            </a:pPr>
            <a:r>
              <a:rPr lang="sv-SE" sz="2800" b="1" dirty="0" err="1"/>
              <a:t>eduroam</a:t>
            </a:r>
            <a:endParaRPr lang="sv-SE" sz="2800" b="1" dirty="0"/>
          </a:p>
          <a:p>
            <a:r>
              <a:rPr lang="sv-SE" sz="2400" dirty="0" err="1"/>
              <a:t>You</a:t>
            </a:r>
            <a:r>
              <a:rPr lang="sv-SE" sz="2400" dirty="0"/>
              <a:t> </a:t>
            </a:r>
            <a:r>
              <a:rPr lang="sv-SE" sz="2400" dirty="0" err="1"/>
              <a:t>can</a:t>
            </a:r>
            <a:r>
              <a:rPr lang="sv-SE" sz="2400" dirty="0"/>
              <a:t> access </a:t>
            </a:r>
            <a:r>
              <a:rPr lang="sv-SE" sz="2400" dirty="0" err="1"/>
              <a:t>WiFi</a:t>
            </a:r>
            <a:r>
              <a:rPr lang="sv-SE" sz="2400" dirty="0"/>
              <a:t> </a:t>
            </a:r>
            <a:r>
              <a:rPr lang="sv-SE" sz="2800" dirty="0"/>
              <a:t>at</a:t>
            </a:r>
            <a:r>
              <a:rPr lang="sv-SE" sz="2400" dirty="0"/>
              <a:t> Hanken and </a:t>
            </a:r>
            <a:r>
              <a:rPr lang="sv-SE" sz="2400" dirty="0" err="1"/>
              <a:t>many</a:t>
            </a:r>
            <a:r>
              <a:rPr lang="sv-SE" sz="2400" dirty="0"/>
              <a:t> </a:t>
            </a:r>
            <a:r>
              <a:rPr lang="sv-SE" sz="2400" dirty="0" err="1"/>
              <a:t>other</a:t>
            </a:r>
            <a:r>
              <a:rPr lang="sv-SE" sz="2400" dirty="0"/>
              <a:t> </a:t>
            </a:r>
            <a:r>
              <a:rPr lang="sv-SE" sz="2400" dirty="0" err="1"/>
              <a:t>universities</a:t>
            </a:r>
            <a:r>
              <a:rPr lang="sv-SE" sz="2400" dirty="0"/>
              <a:t> and </a:t>
            </a:r>
            <a:r>
              <a:rPr lang="sv-SE" sz="2400" dirty="0" err="1"/>
              <a:t>places</a:t>
            </a:r>
            <a:r>
              <a:rPr lang="sv-SE" sz="2400" dirty="0"/>
              <a:t> </a:t>
            </a:r>
            <a:r>
              <a:rPr lang="sv-SE" sz="2400" dirty="0" err="1"/>
              <a:t>using</a:t>
            </a:r>
            <a:r>
              <a:rPr lang="sv-SE" sz="2400" dirty="0"/>
              <a:t> the </a:t>
            </a:r>
            <a:r>
              <a:rPr lang="sv-SE" sz="2400" dirty="0" err="1"/>
              <a:t>eduroam</a:t>
            </a:r>
            <a:r>
              <a:rPr lang="sv-SE" sz="2400" dirty="0"/>
              <a:t> </a:t>
            </a:r>
            <a:r>
              <a:rPr lang="sv-SE" sz="2400" dirty="0" err="1"/>
              <a:t>network</a:t>
            </a:r>
            <a:r>
              <a:rPr lang="sv-SE" sz="2400" dirty="0"/>
              <a:t>:</a:t>
            </a:r>
            <a:br>
              <a:rPr lang="sv-SE" sz="2400" dirty="0"/>
            </a:br>
            <a:r>
              <a:rPr lang="sv-SE" sz="2400" dirty="0"/>
              <a:t>- login </a:t>
            </a:r>
            <a:r>
              <a:rPr lang="sv-SE" sz="2400" dirty="0" err="1"/>
              <a:t>with</a:t>
            </a:r>
            <a:r>
              <a:rPr lang="sv-SE" sz="2400" dirty="0"/>
              <a:t>: </a:t>
            </a:r>
            <a:r>
              <a:rPr lang="sv-SE" sz="2400" dirty="0">
                <a:hlinkClick r:id="rId2"/>
              </a:rPr>
              <a:t>userid@hanken.fi</a:t>
            </a:r>
            <a:endParaRPr lang="sv-SE" sz="2400" dirty="0"/>
          </a:p>
          <a:p>
            <a:endParaRPr lang="sv-SE" sz="2400" dirty="0"/>
          </a:p>
          <a:p>
            <a:endParaRPr lang="sv-SE" sz="2400" dirty="0"/>
          </a:p>
          <a:p>
            <a:pPr marL="0" indent="0">
              <a:buNone/>
            </a:pPr>
            <a:endParaRPr lang="sv-SE" sz="2400" dirty="0"/>
          </a:p>
          <a:p>
            <a:pPr marL="0" indent="0">
              <a:buNone/>
            </a:pPr>
            <a:endParaRPr lang="sv-SE" sz="2400" dirty="0"/>
          </a:p>
        </p:txBody>
      </p:sp>
      <p:sp>
        <p:nvSpPr>
          <p:cNvPr id="9" name="Content Placeholder 8"/>
          <p:cNvSpPr>
            <a:spLocks noGrp="1"/>
          </p:cNvSpPr>
          <p:nvPr>
            <p:ph type="body" sz="quarter" idx="19"/>
          </p:nvPr>
        </p:nvSpPr>
        <p:spPr>
          <a:xfrm>
            <a:off x="896537" y="2051865"/>
            <a:ext cx="5345259" cy="1903448"/>
          </a:xfrm>
        </p:spPr>
        <p:txBody>
          <a:bodyPr/>
          <a:lstStyle/>
          <a:p>
            <a:pPr marL="0" indent="0">
              <a:buNone/>
            </a:pPr>
            <a:r>
              <a:rPr lang="sv-FI" sz="2800" b="1" dirty="0" err="1"/>
              <a:t>Mobility</a:t>
            </a:r>
            <a:r>
              <a:rPr lang="sv-FI" sz="2800" b="1" dirty="0"/>
              <a:t> print</a:t>
            </a:r>
          </a:p>
          <a:p>
            <a:r>
              <a:rPr lang="sv-FI" sz="2400" dirty="0"/>
              <a:t>Printing from </a:t>
            </a:r>
            <a:r>
              <a:rPr lang="sv-FI" sz="2400" dirty="0" err="1"/>
              <a:t>your</a:t>
            </a:r>
            <a:r>
              <a:rPr lang="sv-FI" sz="2400" dirty="0"/>
              <a:t> </a:t>
            </a:r>
            <a:r>
              <a:rPr lang="sv-FI" sz="2400" dirty="0" err="1"/>
              <a:t>own</a:t>
            </a:r>
            <a:r>
              <a:rPr lang="sv-FI" sz="2400" dirty="0"/>
              <a:t> computer </a:t>
            </a:r>
            <a:r>
              <a:rPr lang="sv-FI" sz="2400" dirty="0" err="1"/>
              <a:t>can</a:t>
            </a:r>
            <a:r>
              <a:rPr lang="sv-FI" sz="2400" dirty="0"/>
              <a:t> be </a:t>
            </a:r>
            <a:r>
              <a:rPr lang="sv-FI" sz="2400" dirty="0" err="1"/>
              <a:t>done</a:t>
            </a:r>
            <a:r>
              <a:rPr lang="sv-FI" sz="2400" dirty="0"/>
              <a:t> </a:t>
            </a:r>
            <a:r>
              <a:rPr lang="sv-FI" sz="2400" dirty="0" err="1"/>
              <a:t>with</a:t>
            </a:r>
            <a:r>
              <a:rPr lang="sv-FI" sz="2400" dirty="0"/>
              <a:t> </a:t>
            </a:r>
            <a:r>
              <a:rPr lang="sv-FI" sz="2400" b="1" dirty="0" err="1"/>
              <a:t>mobility</a:t>
            </a:r>
            <a:r>
              <a:rPr lang="sv-FI" sz="2400" b="1" dirty="0"/>
              <a:t> print</a:t>
            </a:r>
            <a:r>
              <a:rPr lang="sv-FI" sz="2400" dirty="0"/>
              <a:t> – </a:t>
            </a:r>
            <a:r>
              <a:rPr lang="sv-FI" sz="2400" dirty="0" err="1">
                <a:hlinkClick r:id="rId3"/>
              </a:rPr>
              <a:t>install</a:t>
            </a:r>
            <a:r>
              <a:rPr lang="sv-FI" sz="2400" dirty="0">
                <a:hlinkClick r:id="rId3"/>
              </a:rPr>
              <a:t> it on </a:t>
            </a:r>
            <a:r>
              <a:rPr lang="sv-FI" sz="2400" dirty="0" err="1">
                <a:hlinkClick r:id="rId3"/>
              </a:rPr>
              <a:t>your</a:t>
            </a:r>
            <a:r>
              <a:rPr lang="sv-FI" sz="2400" dirty="0">
                <a:hlinkClick r:id="rId3"/>
              </a:rPr>
              <a:t> computer</a:t>
            </a:r>
            <a:r>
              <a:rPr lang="sv-FI" sz="2400" dirty="0"/>
              <a:t> </a:t>
            </a:r>
          </a:p>
        </p:txBody>
      </p:sp>
      <p:sp>
        <p:nvSpPr>
          <p:cNvPr id="13" name="Rectangle 12">
            <a:extLst>
              <a:ext uri="{FF2B5EF4-FFF2-40B4-BE49-F238E27FC236}">
                <a16:creationId xmlns:a16="http://schemas.microsoft.com/office/drawing/2014/main" id="{65D87312-BC89-42B4-831D-0BB2C35B3F42}"/>
              </a:ext>
            </a:extLst>
          </p:cNvPr>
          <p:cNvSpPr/>
          <p:nvPr/>
        </p:nvSpPr>
        <p:spPr>
          <a:xfrm>
            <a:off x="758313" y="4229239"/>
            <a:ext cx="10537149" cy="830997"/>
          </a:xfrm>
          <a:prstGeom prst="rect">
            <a:avLst/>
          </a:prstGeom>
        </p:spPr>
        <p:txBody>
          <a:bodyPr wrap="square">
            <a:spAutoFit/>
          </a:bodyPr>
          <a:lstStyle/>
          <a:p>
            <a:r>
              <a:rPr lang="en-GB" sz="2400" dirty="0">
                <a:latin typeface="+mn-lt"/>
              </a:rPr>
              <a:t>More about the printers and registering the key at </a:t>
            </a:r>
            <a:br>
              <a:rPr lang="en-GB" sz="2400" dirty="0">
                <a:latin typeface="+mn-lt"/>
              </a:rPr>
            </a:br>
            <a:r>
              <a:rPr lang="en-GB" sz="2400" b="1" dirty="0">
                <a:latin typeface="+mn-lt"/>
                <a:hlinkClick r:id="rId4"/>
              </a:rPr>
              <a:t>https://www.hanken.fi/en/it-services/printing-copying-scanning</a:t>
            </a:r>
            <a:endParaRPr lang="en-GB" sz="2400" b="1" dirty="0">
              <a:latin typeface="+mn-lt"/>
            </a:endParaRPr>
          </a:p>
        </p:txBody>
      </p:sp>
      <p:sp>
        <p:nvSpPr>
          <p:cNvPr id="3" name="TextBox 2">
            <a:extLst>
              <a:ext uri="{FF2B5EF4-FFF2-40B4-BE49-F238E27FC236}">
                <a16:creationId xmlns:a16="http://schemas.microsoft.com/office/drawing/2014/main" id="{86A413C6-B05C-BCE4-2551-8B826AD8FFD9}"/>
              </a:ext>
            </a:extLst>
          </p:cNvPr>
          <p:cNvSpPr txBox="1"/>
          <p:nvPr/>
        </p:nvSpPr>
        <p:spPr>
          <a:xfrm>
            <a:off x="758314" y="5529519"/>
            <a:ext cx="6257260" cy="830997"/>
          </a:xfrm>
          <a:prstGeom prst="rect">
            <a:avLst/>
          </a:prstGeom>
          <a:noFill/>
        </p:spPr>
        <p:txBody>
          <a:bodyPr wrap="square">
            <a:spAutoFit/>
          </a:bodyPr>
          <a:lstStyle/>
          <a:p>
            <a:r>
              <a:rPr lang="sv-SE" sz="2400" dirty="0" err="1"/>
              <a:t>More</a:t>
            </a:r>
            <a:r>
              <a:rPr lang="sv-SE" sz="2400" dirty="0"/>
              <a:t> information on </a:t>
            </a:r>
            <a:r>
              <a:rPr lang="sv-SE" sz="2400" dirty="0" err="1"/>
              <a:t>wireless</a:t>
            </a:r>
            <a:r>
              <a:rPr lang="sv-SE" sz="2400" dirty="0"/>
              <a:t> </a:t>
            </a:r>
            <a:r>
              <a:rPr lang="sv-SE" sz="2400" dirty="0" err="1"/>
              <a:t>networks</a:t>
            </a:r>
            <a:r>
              <a:rPr lang="sv-SE" sz="2400" dirty="0"/>
              <a:t>: </a:t>
            </a:r>
          </a:p>
          <a:p>
            <a:r>
              <a:rPr lang="sv-SE" sz="2400" b="1" dirty="0" err="1">
                <a:hlinkClick r:id="rId5"/>
              </a:rPr>
              <a:t>it-services</a:t>
            </a:r>
            <a:r>
              <a:rPr lang="sv-SE" sz="2400" b="1" dirty="0">
                <a:hlinkClick r:id="rId5"/>
              </a:rPr>
              <a:t> – </a:t>
            </a:r>
            <a:r>
              <a:rPr lang="sv-SE" sz="2400" b="1" dirty="0" err="1">
                <a:hlinkClick r:id="rId5"/>
              </a:rPr>
              <a:t>wireless</a:t>
            </a:r>
            <a:r>
              <a:rPr lang="sv-SE" sz="2400" b="1" dirty="0">
                <a:hlinkClick r:id="rId5"/>
              </a:rPr>
              <a:t> </a:t>
            </a:r>
            <a:r>
              <a:rPr lang="sv-SE" sz="2400" b="1" dirty="0" err="1">
                <a:hlinkClick r:id="rId5"/>
              </a:rPr>
              <a:t>networks</a:t>
            </a:r>
            <a:endParaRPr lang="sv-SE" sz="2400" b="1" dirty="0"/>
          </a:p>
        </p:txBody>
      </p:sp>
    </p:spTree>
    <p:extLst>
      <p:ext uri="{BB962C8B-B14F-4D97-AF65-F5344CB8AC3E}">
        <p14:creationId xmlns:p14="http://schemas.microsoft.com/office/powerpoint/2010/main" val="219403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US" altLang="sv-FI" kern="0"/>
              <a:t>2.7 Microsoft 365</a:t>
            </a:r>
            <a:endParaRPr lang="en-GB"/>
          </a:p>
        </p:txBody>
      </p:sp>
      <p:pic>
        <p:nvPicPr>
          <p:cNvPr id="6" name="Content Placeholder 4" descr="A screenshot of a cell phone&#10;&#10;Description automatically generated">
            <a:extLst>
              <a:ext uri="{FF2B5EF4-FFF2-40B4-BE49-F238E27FC236}">
                <a16:creationId xmlns:a16="http://schemas.microsoft.com/office/drawing/2014/main" id="{B0C9BA92-8994-4562-8822-BCCC7F507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389855" y="1359463"/>
            <a:ext cx="2833325" cy="4867507"/>
          </a:xfrm>
          <a:prstGeom prst="rect">
            <a:avLst/>
          </a:prstGeom>
          <a:noFill/>
          <a:ln>
            <a:noFill/>
          </a:ln>
          <a:effectLst>
            <a:glow rad="635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FF2346EC-FEC1-47DF-A2A7-DF2CE76E6FF3}"/>
              </a:ext>
            </a:extLst>
          </p:cNvPr>
          <p:cNvSpPr txBox="1"/>
          <p:nvPr/>
        </p:nvSpPr>
        <p:spPr>
          <a:xfrm>
            <a:off x="968820" y="2277567"/>
            <a:ext cx="6836574"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b="1">
                <a:latin typeface="+mn-lt"/>
              </a:rPr>
              <a:t>50 GB </a:t>
            </a:r>
            <a:r>
              <a:rPr lang="en-GB" sz="2400">
                <a:latin typeface="+mn-lt"/>
              </a:rPr>
              <a:t>e-mail</a:t>
            </a:r>
          </a:p>
          <a:p>
            <a:pPr marL="285750" indent="-285750">
              <a:spcBef>
                <a:spcPts val="1200"/>
              </a:spcBef>
              <a:buFont typeface="Arial" panose="020B0604020202020204" pitchFamily="34" charset="0"/>
              <a:buChar char="•"/>
            </a:pPr>
            <a:r>
              <a:rPr lang="en-GB" sz="2400" b="1">
                <a:latin typeface="+mn-lt"/>
              </a:rPr>
              <a:t>1 TB</a:t>
            </a:r>
            <a:r>
              <a:rPr lang="en-GB" sz="2400">
                <a:latin typeface="+mn-lt"/>
              </a:rPr>
              <a:t> on </a:t>
            </a:r>
            <a:r>
              <a:rPr lang="en-GB" sz="2400" i="1">
                <a:latin typeface="+mn-lt"/>
              </a:rPr>
              <a:t>OneDrive</a:t>
            </a:r>
          </a:p>
          <a:p>
            <a:pPr marL="285750" indent="-285750">
              <a:spcBef>
                <a:spcPts val="1200"/>
              </a:spcBef>
              <a:buFont typeface="Arial" panose="020B0604020202020204" pitchFamily="34" charset="0"/>
              <a:buChar char="•"/>
            </a:pPr>
            <a:r>
              <a:rPr lang="en-GB" sz="2400" b="1">
                <a:latin typeface="+mn-lt"/>
              </a:rPr>
              <a:t>File sharing</a:t>
            </a:r>
          </a:p>
          <a:p>
            <a:pPr marL="285750" indent="-285750">
              <a:spcBef>
                <a:spcPts val="1200"/>
              </a:spcBef>
              <a:buFont typeface="Arial" panose="020B0604020202020204" pitchFamily="34" charset="0"/>
              <a:buChar char="•"/>
            </a:pPr>
            <a:r>
              <a:rPr lang="en-GB" sz="2400" b="1">
                <a:latin typeface="+mn-lt"/>
              </a:rPr>
              <a:t>Cloud tools</a:t>
            </a:r>
            <a:r>
              <a:rPr lang="en-GB" sz="2400">
                <a:latin typeface="+mn-lt"/>
              </a:rPr>
              <a:t> like Word and Excel etc, - cloud tools do not have all features</a:t>
            </a:r>
          </a:p>
          <a:p>
            <a:pPr marL="285750" indent="-285750">
              <a:spcBef>
                <a:spcPts val="1200"/>
              </a:spcBef>
              <a:buFont typeface="Arial" panose="020B0604020202020204" pitchFamily="34" charset="0"/>
              <a:buChar char="•"/>
            </a:pPr>
            <a:r>
              <a:rPr lang="en-GB" sz="2400" b="1">
                <a:latin typeface="+mn-lt"/>
              </a:rPr>
              <a:t>Teams</a:t>
            </a:r>
          </a:p>
          <a:p>
            <a:pPr marL="285750" indent="-285750">
              <a:spcBef>
                <a:spcPts val="1200"/>
              </a:spcBef>
              <a:buFont typeface="Arial" panose="020B0604020202020204" pitchFamily="34" charset="0"/>
              <a:buChar char="•"/>
            </a:pPr>
            <a:r>
              <a:rPr lang="en-GB" sz="2400" b="1">
                <a:latin typeface="+mn-lt"/>
              </a:rPr>
              <a:t>Office tools </a:t>
            </a:r>
            <a:r>
              <a:rPr lang="en-GB" sz="2400">
                <a:latin typeface="+mn-lt"/>
              </a:rPr>
              <a:t>on your own computer</a:t>
            </a:r>
          </a:p>
        </p:txBody>
      </p:sp>
      <p:sp>
        <p:nvSpPr>
          <p:cNvPr id="11" name="TextBox 10">
            <a:extLst>
              <a:ext uri="{FF2B5EF4-FFF2-40B4-BE49-F238E27FC236}">
                <a16:creationId xmlns:a16="http://schemas.microsoft.com/office/drawing/2014/main" id="{52559E0B-5A15-46B6-9CE9-D675F5D8619B}"/>
              </a:ext>
            </a:extLst>
          </p:cNvPr>
          <p:cNvSpPr txBox="1"/>
          <p:nvPr/>
        </p:nvSpPr>
        <p:spPr>
          <a:xfrm>
            <a:off x="836396" y="1586766"/>
            <a:ext cx="4507273" cy="461665"/>
          </a:xfrm>
          <a:prstGeom prst="rect">
            <a:avLst/>
          </a:prstGeom>
          <a:noFill/>
        </p:spPr>
        <p:txBody>
          <a:bodyPr wrap="square" rtlCol="0">
            <a:spAutoFit/>
          </a:bodyPr>
          <a:lstStyle/>
          <a:p>
            <a:r>
              <a:rPr lang="sv-FI" sz="2400" b="1">
                <a:latin typeface="+mn-lt"/>
              </a:rPr>
              <a:t>Microsoft </a:t>
            </a:r>
            <a:r>
              <a:rPr lang="sv-FI" sz="2400" b="1" err="1">
                <a:latin typeface="+mn-lt"/>
              </a:rPr>
              <a:t>cloud</a:t>
            </a:r>
            <a:r>
              <a:rPr lang="sv-FI" sz="2400" b="1">
                <a:latin typeface="+mn-lt"/>
              </a:rPr>
              <a:t> services:</a:t>
            </a:r>
            <a:endParaRPr lang="fi-FI" sz="2400" b="1">
              <a:latin typeface="+mn-lt"/>
            </a:endParaRPr>
          </a:p>
        </p:txBody>
      </p:sp>
    </p:spTree>
    <p:extLst>
      <p:ext uri="{BB962C8B-B14F-4D97-AF65-F5344CB8AC3E}">
        <p14:creationId xmlns:p14="http://schemas.microsoft.com/office/powerpoint/2010/main" val="345193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GB" altLang="sv-FI" kern="0"/>
              <a:t>3 Access control</a:t>
            </a:r>
            <a:endParaRPr lang="en-GB"/>
          </a:p>
        </p:txBody>
      </p:sp>
      <p:sp>
        <p:nvSpPr>
          <p:cNvPr id="9" name="Rectangle 3">
            <a:extLst>
              <a:ext uri="{FF2B5EF4-FFF2-40B4-BE49-F238E27FC236}">
                <a16:creationId xmlns:a16="http://schemas.microsoft.com/office/drawing/2014/main" id="{7DC527CD-997E-49BE-8694-E5575E7CAB0C}"/>
              </a:ext>
            </a:extLst>
          </p:cNvPr>
          <p:cNvSpPr txBox="1">
            <a:spLocks noChangeArrowheads="1"/>
          </p:cNvSpPr>
          <p:nvPr/>
        </p:nvSpPr>
        <p:spPr>
          <a:xfrm>
            <a:off x="655674" y="1519089"/>
            <a:ext cx="7263367" cy="4587875"/>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altLang="sv-FI" sz="2400" dirty="0"/>
              <a:t>All IT systems / networks are protected by access control</a:t>
            </a:r>
          </a:p>
          <a:p>
            <a:r>
              <a:rPr lang="en-GB" altLang="sv-FI" sz="2400" dirty="0"/>
              <a:t>The IT department need to provide user identity verifications for both the university and our external service providers.</a:t>
            </a:r>
          </a:p>
          <a:p>
            <a:r>
              <a:rPr lang="en-GB" altLang="sv-FI" sz="2400" dirty="0"/>
              <a:t>Thus, we are obliged to verify the identity of the users. </a:t>
            </a:r>
          </a:p>
          <a:p>
            <a:pPr lvl="1"/>
            <a:r>
              <a:rPr lang="en-GB" altLang="sv-FI" sz="2400" dirty="0"/>
              <a:t>Who the user is</a:t>
            </a:r>
            <a:r>
              <a:rPr lang="en-GB" altLang="sv-FI" sz="2400" dirty="0">
                <a:sym typeface="Wingdings" panose="05000000000000000000" pitchFamily="2" charset="2"/>
              </a:rPr>
              <a:t> </a:t>
            </a:r>
            <a:r>
              <a:rPr lang="en-GB" altLang="sv-FI" sz="2400" i="1" dirty="0">
                <a:sym typeface="Wingdings" panose="05000000000000000000" pitchFamily="2" charset="2"/>
              </a:rPr>
              <a:t>ID control</a:t>
            </a:r>
          </a:p>
          <a:p>
            <a:pPr lvl="1"/>
            <a:r>
              <a:rPr lang="en-GB" altLang="sv-FI" sz="2400" i="1" dirty="0">
                <a:sym typeface="Wingdings" panose="05000000000000000000" pitchFamily="2" charset="2"/>
              </a:rPr>
              <a:t>What the user is doing at Hanken-&gt; e.g. study right</a:t>
            </a:r>
          </a:p>
          <a:p>
            <a:pPr lvl="1"/>
            <a:r>
              <a:rPr lang="en-GB" altLang="sv-FI" sz="2400" i="1" dirty="0">
                <a:sym typeface="Wingdings" panose="05000000000000000000" pitchFamily="2" charset="2"/>
              </a:rPr>
              <a:t>What role the user has-&gt; rights to which systems</a:t>
            </a:r>
            <a:endParaRPr lang="en-GB" altLang="sv-FI" sz="2400" dirty="0"/>
          </a:p>
          <a:p>
            <a:pPr marL="0" indent="0">
              <a:buFont typeface="Arial" panose="020B0604020202020204" pitchFamily="34" charset="0"/>
              <a:buNone/>
            </a:pPr>
            <a:br>
              <a:rPr lang="en-GB" altLang="sv-FI" sz="2400" dirty="0"/>
            </a:br>
            <a:br>
              <a:rPr lang="en-GB" altLang="sv-FI" sz="2400" dirty="0"/>
            </a:br>
            <a:endParaRPr lang="en-GB" altLang="sv-FI" sz="2400" dirty="0"/>
          </a:p>
        </p:txBody>
      </p:sp>
      <p:pic>
        <p:nvPicPr>
          <p:cNvPr id="4" name="Picture 3" descr="A screenshot of a login page&#10;&#10;Description automatically generated">
            <a:extLst>
              <a:ext uri="{FF2B5EF4-FFF2-40B4-BE49-F238E27FC236}">
                <a16:creationId xmlns:a16="http://schemas.microsoft.com/office/drawing/2014/main" id="{BDE8BFDB-6353-B2A8-1E4E-EA8D8637D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041" y="1107489"/>
            <a:ext cx="3924300" cy="4527550"/>
          </a:xfrm>
          <a:prstGeom prst="rect">
            <a:avLst/>
          </a:prstGeom>
        </p:spPr>
      </p:pic>
      <p:sp>
        <p:nvSpPr>
          <p:cNvPr id="6" name="TextBox 5">
            <a:extLst>
              <a:ext uri="{FF2B5EF4-FFF2-40B4-BE49-F238E27FC236}">
                <a16:creationId xmlns:a16="http://schemas.microsoft.com/office/drawing/2014/main" id="{74DC21F5-8B81-7F58-8F98-ADF4743385C6}"/>
              </a:ext>
            </a:extLst>
          </p:cNvPr>
          <p:cNvSpPr txBox="1"/>
          <p:nvPr/>
        </p:nvSpPr>
        <p:spPr>
          <a:xfrm>
            <a:off x="7227482" y="5657671"/>
            <a:ext cx="4964518" cy="1200329"/>
          </a:xfrm>
          <a:prstGeom prst="rect">
            <a:avLst/>
          </a:prstGeom>
          <a:noFill/>
        </p:spPr>
        <p:txBody>
          <a:bodyPr wrap="square">
            <a:spAutoFit/>
          </a:bodyPr>
          <a:lstStyle/>
          <a:p>
            <a:r>
              <a:rPr lang="en-GB" altLang="sv-FI" sz="1800" b="1" dirty="0"/>
              <a:t>Summary: </a:t>
            </a:r>
            <a:r>
              <a:rPr lang="en-GB" altLang="sv-FI" sz="1800" dirty="0"/>
              <a:t>We keep track of who the user is, guarantee that the user is who he claims to be, and grant, on the basis of that, the rights to which the person is entitled</a:t>
            </a:r>
            <a:endParaRPr lang="sv-FI" dirty="0"/>
          </a:p>
        </p:txBody>
      </p:sp>
    </p:spTree>
    <p:extLst>
      <p:ext uri="{BB962C8B-B14F-4D97-AF65-F5344CB8AC3E}">
        <p14:creationId xmlns:p14="http://schemas.microsoft.com/office/powerpoint/2010/main" val="32546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3.1 </a:t>
            </a:r>
            <a:r>
              <a:rPr lang="sv-FI" kern="0" err="1"/>
              <a:t>Your</a:t>
            </a:r>
            <a:r>
              <a:rPr lang="sv-FI" kern="0"/>
              <a:t> </a:t>
            </a:r>
            <a:r>
              <a:rPr lang="sv-FI" kern="0" err="1"/>
              <a:t>User</a:t>
            </a:r>
            <a:r>
              <a:rPr lang="sv-FI" kern="0"/>
              <a:t>-ID</a:t>
            </a:r>
            <a:endParaRPr lang="en-GB"/>
          </a:p>
        </p:txBody>
      </p:sp>
      <p:sp>
        <p:nvSpPr>
          <p:cNvPr id="5" name="Content Placeholder 2">
            <a:extLst>
              <a:ext uri="{FF2B5EF4-FFF2-40B4-BE49-F238E27FC236}">
                <a16:creationId xmlns:a16="http://schemas.microsoft.com/office/drawing/2014/main" id="{B1DACBAA-005F-41AD-9BD6-6F49F78FD7E8}"/>
              </a:ext>
            </a:extLst>
          </p:cNvPr>
          <p:cNvSpPr txBox="1">
            <a:spLocks/>
          </p:cNvSpPr>
          <p:nvPr/>
        </p:nvSpPr>
        <p:spPr>
          <a:xfrm>
            <a:off x="1347537" y="1596028"/>
            <a:ext cx="988193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sz="2400" dirty="0"/>
              <a:t>YOURS! – </a:t>
            </a:r>
            <a:r>
              <a:rPr lang="en-GB" sz="2400" b="1" dirty="0"/>
              <a:t>Personal</a:t>
            </a:r>
            <a:r>
              <a:rPr lang="en-GB" sz="2400" dirty="0"/>
              <a:t>! – Your </a:t>
            </a:r>
            <a:r>
              <a:rPr lang="en-GB" sz="2400" b="1" dirty="0"/>
              <a:t>responsibility</a:t>
            </a:r>
            <a:r>
              <a:rPr lang="en-GB" sz="2400" dirty="0"/>
              <a:t>! - For </a:t>
            </a:r>
            <a:r>
              <a:rPr lang="en-GB" sz="2400" b="1" dirty="0"/>
              <a:t>studies</a:t>
            </a:r>
            <a:r>
              <a:rPr lang="en-GB" sz="2400" dirty="0"/>
              <a:t>!</a:t>
            </a:r>
            <a:endParaRPr lang="en-GB" altLang="sv-FI" sz="2400" dirty="0">
              <a:sym typeface="Wingdings" panose="05000000000000000000" pitchFamily="2" charset="2"/>
            </a:endParaRPr>
          </a:p>
          <a:p>
            <a:r>
              <a:rPr lang="en-GB" altLang="sv-FI" sz="2400" dirty="0">
                <a:sym typeface="Wingdings" panose="05000000000000000000" pitchFamily="2" charset="2"/>
              </a:rPr>
              <a:t>Valid while you are registered as </a:t>
            </a:r>
            <a:r>
              <a:rPr lang="en-GB" altLang="sv-FI" sz="2400" b="1" dirty="0">
                <a:sym typeface="Wingdings" panose="05000000000000000000" pitchFamily="2" charset="2"/>
              </a:rPr>
              <a:t>studying </a:t>
            </a:r>
            <a:r>
              <a:rPr lang="en-GB" altLang="sv-FI" sz="2400" dirty="0">
                <a:sym typeface="Wingdings" panose="05000000000000000000" pitchFamily="2" charset="2"/>
              </a:rPr>
              <a:t>at Hanken </a:t>
            </a:r>
          </a:p>
          <a:p>
            <a:endParaRPr lang="en-GB" altLang="sv-FI" sz="2400" dirty="0">
              <a:sym typeface="Wingdings" panose="05000000000000000000" pitchFamily="2" charset="2"/>
            </a:endParaRPr>
          </a:p>
          <a:p>
            <a:r>
              <a:rPr lang="en-GB" sz="2400" b="1" dirty="0">
                <a:sym typeface="Wingdings" panose="05000000000000000000" pitchFamily="2" charset="2"/>
              </a:rPr>
              <a:t>The p</a:t>
            </a:r>
            <a:r>
              <a:rPr lang="en-GB" sz="2400" b="1" dirty="0"/>
              <a:t>assword</a:t>
            </a:r>
            <a:r>
              <a:rPr lang="en-GB" sz="2400" dirty="0"/>
              <a:t> is valid for 400 days</a:t>
            </a:r>
            <a:br>
              <a:rPr lang="en-GB" sz="2400" dirty="0"/>
            </a:br>
            <a:r>
              <a:rPr lang="en-GB" sz="2400" dirty="0">
                <a:sym typeface="Wingdings" panose="05000000000000000000" pitchFamily="2" charset="2"/>
              </a:rPr>
              <a:t></a:t>
            </a:r>
            <a:r>
              <a:rPr lang="en-GB" sz="2400" b="1" dirty="0">
                <a:sym typeface="Wingdings" panose="05000000000000000000" pitchFamily="2" charset="2"/>
              </a:rPr>
              <a:t>Never</a:t>
            </a:r>
            <a:r>
              <a:rPr lang="en-GB" sz="2400" dirty="0">
                <a:sym typeface="Wingdings" panose="05000000000000000000" pitchFamily="2" charset="2"/>
              </a:rPr>
              <a:t> </a:t>
            </a:r>
            <a:r>
              <a:rPr lang="en-GB" sz="2400" b="1" dirty="0">
                <a:sym typeface="Wingdings" panose="05000000000000000000" pitchFamily="2" charset="2"/>
              </a:rPr>
              <a:t>use the same password at Hanken that you use elsewhere!</a:t>
            </a:r>
            <a:endParaRPr lang="en-GB" sz="2400" b="1" dirty="0"/>
          </a:p>
          <a:p>
            <a:r>
              <a:rPr lang="en-GB" sz="2400" dirty="0"/>
              <a:t>On shared computers –</a:t>
            </a:r>
            <a:r>
              <a:rPr lang="en-GB" sz="2400" b="1" i="1" dirty="0"/>
              <a:t> log out</a:t>
            </a:r>
            <a:r>
              <a:rPr lang="en-GB" sz="2400" dirty="0"/>
              <a:t>!  Don´t save passwords in </a:t>
            </a:r>
            <a:br>
              <a:rPr lang="en-GB" sz="2400" dirty="0"/>
            </a:br>
            <a:r>
              <a:rPr lang="en-GB" sz="2400" dirty="0"/>
              <a:t>the browser memory. </a:t>
            </a:r>
          </a:p>
          <a:p>
            <a:endParaRPr lang="en-GB" sz="2400" dirty="0"/>
          </a:p>
          <a:p>
            <a:pPr>
              <a:buFont typeface="Wingdings" panose="05000000000000000000" pitchFamily="2" charset="2"/>
              <a:buChar char="à"/>
            </a:pPr>
            <a:endParaRPr lang="en-GB" sz="2400" dirty="0"/>
          </a:p>
          <a:p>
            <a:endParaRPr lang="en-GB" sz="2400" dirty="0"/>
          </a:p>
          <a:p>
            <a:endParaRPr lang="en-GB" sz="2400" dirty="0"/>
          </a:p>
        </p:txBody>
      </p:sp>
      <p:pic>
        <p:nvPicPr>
          <p:cNvPr id="6" name="Picture 5">
            <a:extLst>
              <a:ext uri="{FF2B5EF4-FFF2-40B4-BE49-F238E27FC236}">
                <a16:creationId xmlns:a16="http://schemas.microsoft.com/office/drawing/2014/main" id="{2402AA3D-4E52-494E-83FB-1A544C7CA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741" y="3238144"/>
            <a:ext cx="2920301" cy="2449700"/>
          </a:xfrm>
          <a:prstGeom prst="rect">
            <a:avLst/>
          </a:prstGeom>
        </p:spPr>
      </p:pic>
      <p:sp>
        <p:nvSpPr>
          <p:cNvPr id="7" name="Rectangle 6">
            <a:extLst>
              <a:ext uri="{FF2B5EF4-FFF2-40B4-BE49-F238E27FC236}">
                <a16:creationId xmlns:a16="http://schemas.microsoft.com/office/drawing/2014/main" id="{303976A6-D21E-4113-887F-D6C750E667C5}"/>
              </a:ext>
            </a:extLst>
          </p:cNvPr>
          <p:cNvSpPr/>
          <p:nvPr/>
        </p:nvSpPr>
        <p:spPr>
          <a:xfrm>
            <a:off x="1030513" y="5857638"/>
            <a:ext cx="11161486" cy="830997"/>
          </a:xfrm>
          <a:prstGeom prst="rect">
            <a:avLst/>
          </a:prstGeom>
        </p:spPr>
        <p:txBody>
          <a:bodyPr wrap="square">
            <a:spAutoFit/>
          </a:bodyPr>
          <a:lstStyle/>
          <a:p>
            <a:r>
              <a:rPr lang="fi-FI" sz="2400" dirty="0">
                <a:latin typeface="+mn-lt"/>
              </a:rPr>
              <a:t>Read </a:t>
            </a:r>
            <a:r>
              <a:rPr lang="fi-FI" sz="2400" dirty="0" err="1">
                <a:latin typeface="+mn-lt"/>
              </a:rPr>
              <a:t>more</a:t>
            </a:r>
            <a:r>
              <a:rPr lang="fi-FI" sz="2400" dirty="0">
                <a:latin typeface="+mn-lt"/>
              </a:rPr>
              <a:t>:  </a:t>
            </a:r>
            <a:br>
              <a:rPr lang="fi-FI" sz="2400" dirty="0">
                <a:latin typeface="+mn-lt"/>
              </a:rPr>
            </a:br>
            <a:r>
              <a:rPr lang="sv-FI" sz="2400" b="1" i="1" dirty="0">
                <a:latin typeface="+mn-lt"/>
                <a:hlinkClick r:id="rId4"/>
              </a:rPr>
              <a:t>https://www.hanken.fi/en/it-services/user-ids/validity-user-id</a:t>
            </a:r>
            <a:endParaRPr lang="sv-FI" sz="2400" b="1" i="1" dirty="0">
              <a:latin typeface="+mn-lt"/>
            </a:endParaRPr>
          </a:p>
        </p:txBody>
      </p:sp>
    </p:spTree>
    <p:extLst>
      <p:ext uri="{BB962C8B-B14F-4D97-AF65-F5344CB8AC3E}">
        <p14:creationId xmlns:p14="http://schemas.microsoft.com/office/powerpoint/2010/main" val="316675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fi-FI" kern="0"/>
              <a:t>3.1 </a:t>
            </a:r>
            <a:r>
              <a:rPr lang="fi-FI" kern="0" err="1"/>
              <a:t>Your</a:t>
            </a:r>
            <a:r>
              <a:rPr lang="fi-FI" kern="0"/>
              <a:t> User-ID, </a:t>
            </a:r>
            <a:r>
              <a:rPr lang="fi-FI" kern="0" err="1"/>
              <a:t>cont</a:t>
            </a:r>
            <a:r>
              <a:rPr lang="fi-FI" kern="0"/>
              <a:t>.</a:t>
            </a:r>
            <a:endParaRPr lang="en-GB"/>
          </a:p>
        </p:txBody>
      </p:sp>
      <p:sp>
        <p:nvSpPr>
          <p:cNvPr id="8" name="Content Placeholder 2">
            <a:extLst>
              <a:ext uri="{FF2B5EF4-FFF2-40B4-BE49-F238E27FC236}">
                <a16:creationId xmlns:a16="http://schemas.microsoft.com/office/drawing/2014/main" id="{49424672-E730-4A88-9A66-7EEA22BF1695}"/>
              </a:ext>
            </a:extLst>
          </p:cNvPr>
          <p:cNvSpPr txBox="1">
            <a:spLocks/>
          </p:cNvSpPr>
          <p:nvPr/>
        </p:nvSpPr>
        <p:spPr>
          <a:xfrm>
            <a:off x="1030515" y="1761166"/>
            <a:ext cx="7156562"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0" indent="0">
              <a:buNone/>
            </a:pPr>
            <a:r>
              <a:rPr lang="sv-FI" sz="2400" b="1" dirty="0"/>
              <a:t>Different forms </a:t>
            </a:r>
            <a:r>
              <a:rPr lang="sv-FI" sz="2400" dirty="0"/>
              <a:t>of </a:t>
            </a:r>
            <a:r>
              <a:rPr lang="sv-FI" sz="2400" dirty="0" err="1"/>
              <a:t>your</a:t>
            </a:r>
            <a:r>
              <a:rPr lang="sv-FI" sz="2400" dirty="0"/>
              <a:t> </a:t>
            </a:r>
            <a:r>
              <a:rPr lang="sv-FI" sz="2400" dirty="0" err="1"/>
              <a:t>user</a:t>
            </a:r>
            <a:r>
              <a:rPr lang="sv-FI" sz="2400" dirty="0"/>
              <a:t>-id:</a:t>
            </a:r>
          </a:p>
          <a:p>
            <a:pPr lvl="1"/>
            <a:r>
              <a:rPr lang="en-GB" sz="2400" b="1" dirty="0"/>
              <a:t>user-id</a:t>
            </a:r>
            <a:r>
              <a:rPr lang="en-GB" sz="2400" dirty="0"/>
              <a:t> – the most common version (shibboleth)</a:t>
            </a:r>
          </a:p>
          <a:p>
            <a:pPr lvl="1"/>
            <a:r>
              <a:rPr lang="en-GB" sz="2400" b="1" dirty="0"/>
              <a:t>user-id@hanken.fi</a:t>
            </a:r>
            <a:r>
              <a:rPr lang="en-GB" sz="2400" dirty="0"/>
              <a:t> – </a:t>
            </a:r>
            <a:r>
              <a:rPr lang="en-GB" sz="2400" dirty="0" err="1"/>
              <a:t>eduroam</a:t>
            </a:r>
            <a:r>
              <a:rPr lang="en-GB" sz="2400" dirty="0"/>
              <a:t> (</a:t>
            </a:r>
            <a:r>
              <a:rPr lang="en-GB" sz="2400" dirty="0" err="1"/>
              <a:t>WiFi</a:t>
            </a:r>
            <a:r>
              <a:rPr lang="en-GB" sz="2400" dirty="0"/>
              <a:t>)</a:t>
            </a:r>
          </a:p>
          <a:p>
            <a:pPr lvl="1"/>
            <a:r>
              <a:rPr lang="en-GB" sz="2400" b="1" dirty="0"/>
              <a:t>user-id@student.hanken.fi</a:t>
            </a:r>
            <a:r>
              <a:rPr lang="en-GB" sz="2400" dirty="0"/>
              <a:t> </a:t>
            </a:r>
            <a:br>
              <a:rPr lang="en-GB" sz="2400" dirty="0"/>
            </a:br>
            <a:r>
              <a:rPr lang="en-GB" sz="2400" dirty="0"/>
              <a:t>	– Microsoft 365 (e-mail, </a:t>
            </a:r>
            <a:r>
              <a:rPr lang="en-GB" sz="2400" dirty="0" err="1"/>
              <a:t>onenote</a:t>
            </a:r>
            <a:r>
              <a:rPr lang="en-GB" sz="2400" dirty="0"/>
              <a:t>, office software...)</a:t>
            </a:r>
          </a:p>
          <a:p>
            <a:pPr marL="0" indent="0">
              <a:buNone/>
            </a:pPr>
            <a:r>
              <a:rPr lang="en-GB" sz="2600" dirty="0"/>
              <a:t>Your email address and username are two </a:t>
            </a:r>
            <a:br>
              <a:rPr lang="en-GB" sz="2600" dirty="0"/>
            </a:br>
            <a:r>
              <a:rPr lang="en-GB" sz="2600" dirty="0"/>
              <a:t>different things. At Hanken you always use your </a:t>
            </a:r>
            <a:r>
              <a:rPr lang="en-GB" sz="2600" b="1" dirty="0"/>
              <a:t>username</a:t>
            </a:r>
            <a:r>
              <a:rPr lang="en-GB" sz="2600" dirty="0"/>
              <a:t> as you login name!</a:t>
            </a:r>
          </a:p>
        </p:txBody>
      </p:sp>
      <p:pic>
        <p:nvPicPr>
          <p:cNvPr id="4" name="Picture 3" descr="A screenshot of a login page&#10;&#10;Description automatically generated">
            <a:extLst>
              <a:ext uri="{FF2B5EF4-FFF2-40B4-BE49-F238E27FC236}">
                <a16:creationId xmlns:a16="http://schemas.microsoft.com/office/drawing/2014/main" id="{A66DFE35-31C5-9BE2-054B-61BCB9BE2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388" y="1017937"/>
            <a:ext cx="3924300" cy="4527550"/>
          </a:xfrm>
          <a:prstGeom prst="rect">
            <a:avLst/>
          </a:prstGeom>
        </p:spPr>
      </p:pic>
      <p:pic>
        <p:nvPicPr>
          <p:cNvPr id="10" name="Picture 9">
            <a:extLst>
              <a:ext uri="{FF2B5EF4-FFF2-40B4-BE49-F238E27FC236}">
                <a16:creationId xmlns:a16="http://schemas.microsoft.com/office/drawing/2014/main" id="{B6D2B857-76C2-4FAB-91DB-208CC36AF975}"/>
              </a:ext>
            </a:extLst>
          </p:cNvPr>
          <p:cNvPicPr>
            <a:picLocks noChangeAspect="1"/>
          </p:cNvPicPr>
          <p:nvPr/>
        </p:nvPicPr>
        <p:blipFill>
          <a:blip r:embed="rId4"/>
          <a:stretch>
            <a:fillRect/>
          </a:stretch>
        </p:blipFill>
        <p:spPr>
          <a:xfrm>
            <a:off x="7665332" y="4625474"/>
            <a:ext cx="4000939" cy="2004847"/>
          </a:xfrm>
          <a:prstGeom prst="rect">
            <a:avLst/>
          </a:prstGeom>
          <a:ln>
            <a:solidFill>
              <a:schemeClr val="bg1"/>
            </a:solidFill>
          </a:ln>
        </p:spPr>
      </p:pic>
      <p:sp>
        <p:nvSpPr>
          <p:cNvPr id="14" name="Arrow: Right 13">
            <a:extLst>
              <a:ext uri="{FF2B5EF4-FFF2-40B4-BE49-F238E27FC236}">
                <a16:creationId xmlns:a16="http://schemas.microsoft.com/office/drawing/2014/main" id="{B847AE12-C103-431B-8976-EB46FACE8E2C}"/>
              </a:ext>
            </a:extLst>
          </p:cNvPr>
          <p:cNvSpPr/>
          <p:nvPr/>
        </p:nvSpPr>
        <p:spPr>
          <a:xfrm rot="21055502">
            <a:off x="7453473" y="2203670"/>
            <a:ext cx="994978" cy="32487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5" name="Arrow: Right 14">
            <a:extLst>
              <a:ext uri="{FF2B5EF4-FFF2-40B4-BE49-F238E27FC236}">
                <a16:creationId xmlns:a16="http://schemas.microsoft.com/office/drawing/2014/main" id="{0FA2E18A-82D7-C88B-56F8-DD494E57C444}"/>
              </a:ext>
            </a:extLst>
          </p:cNvPr>
          <p:cNvSpPr/>
          <p:nvPr/>
        </p:nvSpPr>
        <p:spPr>
          <a:xfrm rot="21019424" flipV="1">
            <a:off x="6926485" y="6139753"/>
            <a:ext cx="2521185" cy="28840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9583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3.2 </a:t>
            </a:r>
            <a:r>
              <a:rPr lang="sv-FI" kern="0" err="1"/>
              <a:t>Your</a:t>
            </a:r>
            <a:r>
              <a:rPr lang="sv-FI" kern="0"/>
              <a:t> </a:t>
            </a:r>
            <a:r>
              <a:rPr lang="sv-FI" kern="0" err="1"/>
              <a:t>official</a:t>
            </a:r>
            <a:r>
              <a:rPr lang="sv-FI" kern="0"/>
              <a:t> Hanken e-mail</a:t>
            </a:r>
            <a:endParaRPr lang="en-GB"/>
          </a:p>
        </p:txBody>
      </p:sp>
      <p:sp>
        <p:nvSpPr>
          <p:cNvPr id="8" name="Content Placeholder 2">
            <a:extLst>
              <a:ext uri="{FF2B5EF4-FFF2-40B4-BE49-F238E27FC236}">
                <a16:creationId xmlns:a16="http://schemas.microsoft.com/office/drawing/2014/main" id="{0E97B535-6595-44BF-B96A-DE8A4C5E01AB}"/>
              </a:ext>
            </a:extLst>
          </p:cNvPr>
          <p:cNvSpPr txBox="1">
            <a:spLocks/>
          </p:cNvSpPr>
          <p:nvPr/>
        </p:nvSpPr>
        <p:spPr>
          <a:xfrm>
            <a:off x="1108075" y="1494352"/>
            <a:ext cx="9304867" cy="4176713"/>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257162" indent="-257162"/>
            <a:r>
              <a:rPr lang="en-GB" sz="2400" b="1" dirty="0">
                <a:hlinkClick r:id="rId3"/>
              </a:rPr>
              <a:t>givenname.familyname@student.hanken.fi</a:t>
            </a:r>
            <a:endParaRPr lang="en-GB" sz="2400" b="1" dirty="0"/>
          </a:p>
          <a:p>
            <a:pPr marL="257162" indent="-257162"/>
            <a:r>
              <a:rPr lang="en-GB" sz="2400" dirty="0"/>
              <a:t>Valid as long as </a:t>
            </a:r>
            <a:r>
              <a:rPr lang="en-GB" sz="2400" b="1" dirty="0"/>
              <a:t>your </a:t>
            </a:r>
            <a:r>
              <a:rPr lang="en-GB" sz="2400" b="1" dirty="0" err="1"/>
              <a:t>studyright</a:t>
            </a:r>
            <a:r>
              <a:rPr lang="en-GB" sz="2400" b="1" dirty="0"/>
              <a:t> </a:t>
            </a:r>
            <a:r>
              <a:rPr lang="en-GB" sz="2400" dirty="0"/>
              <a:t>at Hanken is active</a:t>
            </a:r>
            <a:endParaRPr lang="en-GB" sz="2400" b="1" dirty="0"/>
          </a:p>
          <a:p>
            <a:pPr marL="257162" indent="-257162"/>
            <a:r>
              <a:rPr lang="en-GB" sz="2400" dirty="0"/>
              <a:t>Only for your studies at Hanken</a:t>
            </a:r>
          </a:p>
          <a:p>
            <a:pPr marL="257162" indent="-257162"/>
            <a:r>
              <a:rPr lang="en-GB" sz="2400" dirty="0"/>
              <a:t>Always use it in communication regarding your studies with teachers and support people.</a:t>
            </a:r>
          </a:p>
          <a:p>
            <a:pPr marL="257162" indent="-257162"/>
            <a:endParaRPr lang="en-GB" sz="2400" b="1" i="1" dirty="0"/>
          </a:p>
          <a:p>
            <a:pPr marL="257162" indent="-257162"/>
            <a:r>
              <a:rPr lang="en-GB" sz="2400" dirty="0"/>
              <a:t>Mail is found via Outlook or online at </a:t>
            </a:r>
            <a:r>
              <a:rPr lang="en-GB" sz="2400" b="1" i="1" dirty="0"/>
              <a:t>365.hanken.fi</a:t>
            </a:r>
            <a:r>
              <a:rPr lang="en-GB" sz="2400" b="1" dirty="0"/>
              <a:t> </a:t>
            </a:r>
          </a:p>
          <a:p>
            <a:pPr marL="257162" indent="-257162"/>
            <a:r>
              <a:rPr lang="en-GB" sz="2400" dirty="0"/>
              <a:t>login with </a:t>
            </a:r>
            <a:r>
              <a:rPr lang="en-GB" sz="2400" b="1" dirty="0">
                <a:hlinkClick r:id="rId4"/>
              </a:rPr>
              <a:t>user-id</a:t>
            </a:r>
            <a:r>
              <a:rPr lang="en-GB" sz="2400" b="1" i="1" dirty="0">
                <a:hlinkClick r:id="rId4"/>
              </a:rPr>
              <a:t>@student.hanken.fi</a:t>
            </a:r>
            <a:endParaRPr lang="en-GB" sz="2400" b="1" dirty="0"/>
          </a:p>
          <a:p>
            <a:pPr marL="0" indent="0">
              <a:buFont typeface="Arial" panose="020B0604020202020204" pitchFamily="34" charset="0"/>
              <a:buNone/>
            </a:pPr>
            <a:endParaRPr lang="en-GB" sz="2400" i="1" dirty="0"/>
          </a:p>
          <a:p>
            <a:pPr marL="342900" indent="-342900"/>
            <a:endParaRPr lang="en-GB" sz="2400" dirty="0"/>
          </a:p>
        </p:txBody>
      </p:sp>
      <p:sp>
        <p:nvSpPr>
          <p:cNvPr id="10" name="Rectangle 9">
            <a:extLst>
              <a:ext uri="{FF2B5EF4-FFF2-40B4-BE49-F238E27FC236}">
                <a16:creationId xmlns:a16="http://schemas.microsoft.com/office/drawing/2014/main" id="{18BC700C-D5DB-449A-8ABC-F495C39A11CA}"/>
              </a:ext>
            </a:extLst>
          </p:cNvPr>
          <p:cNvSpPr/>
          <p:nvPr/>
        </p:nvSpPr>
        <p:spPr>
          <a:xfrm>
            <a:off x="0" y="6193075"/>
            <a:ext cx="12192000" cy="369332"/>
          </a:xfrm>
          <a:prstGeom prst="rect">
            <a:avLst/>
          </a:prstGeom>
        </p:spPr>
        <p:txBody>
          <a:bodyPr wrap="square">
            <a:spAutoFit/>
          </a:bodyPr>
          <a:lstStyle/>
          <a:p>
            <a:pPr algn="ctr"/>
            <a:r>
              <a:rPr lang="sv-FI">
                <a:latin typeface="+mn-lt"/>
              </a:rPr>
              <a:t>Read </a:t>
            </a:r>
            <a:r>
              <a:rPr lang="sv-FI" err="1">
                <a:latin typeface="+mn-lt"/>
              </a:rPr>
              <a:t>more</a:t>
            </a:r>
            <a:r>
              <a:rPr lang="sv-FI">
                <a:latin typeface="+mn-lt"/>
              </a:rPr>
              <a:t>:  </a:t>
            </a:r>
            <a:r>
              <a:rPr lang="sv-FI" b="1">
                <a:latin typeface="+mn-lt"/>
                <a:hlinkClick r:id="rId5"/>
              </a:rPr>
              <a:t>https://www.hanken.fi/en/it-services/microsoft-365/email</a:t>
            </a:r>
            <a:endParaRPr lang="sv-FI" b="1">
              <a:latin typeface="+mn-lt"/>
            </a:endParaRPr>
          </a:p>
        </p:txBody>
      </p:sp>
      <p:pic>
        <p:nvPicPr>
          <p:cNvPr id="4" name="Picture 3" descr="A blue square with white letter o and a blue square with a white letter o&#10;&#10;Description automatically generated">
            <a:extLst>
              <a:ext uri="{FF2B5EF4-FFF2-40B4-BE49-F238E27FC236}">
                <a16:creationId xmlns:a16="http://schemas.microsoft.com/office/drawing/2014/main" id="{753D6010-5B5F-2675-4375-02421567E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0786" y="1928112"/>
            <a:ext cx="1784312" cy="1817355"/>
          </a:xfrm>
          <a:prstGeom prst="rect">
            <a:avLst/>
          </a:prstGeom>
        </p:spPr>
      </p:pic>
    </p:spTree>
    <p:extLst>
      <p:ext uri="{BB962C8B-B14F-4D97-AF65-F5344CB8AC3E}">
        <p14:creationId xmlns:p14="http://schemas.microsoft.com/office/powerpoint/2010/main" val="185834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9255C5-040D-4226-9161-AA9E4E358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878" y="1284839"/>
            <a:ext cx="2702632" cy="2035420"/>
          </a:xfrm>
          <a:prstGeom prst="rect">
            <a:avLst/>
          </a:prstGeom>
        </p:spPr>
      </p:pic>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en-GB" kern="0"/>
              <a:t>3.3 Fishing warning</a:t>
            </a:r>
            <a:endParaRPr lang="en-GB"/>
          </a:p>
        </p:txBody>
      </p:sp>
      <p:sp>
        <p:nvSpPr>
          <p:cNvPr id="6" name="Content Placeholder 2">
            <a:extLst>
              <a:ext uri="{FF2B5EF4-FFF2-40B4-BE49-F238E27FC236}">
                <a16:creationId xmlns:a16="http://schemas.microsoft.com/office/drawing/2014/main" id="{9BF4EBCF-EA0B-467C-A9A0-F7F31703F34B}"/>
              </a:ext>
            </a:extLst>
          </p:cNvPr>
          <p:cNvSpPr txBox="1">
            <a:spLocks/>
          </p:cNvSpPr>
          <p:nvPr/>
        </p:nvSpPr>
        <p:spPr>
          <a:xfrm>
            <a:off x="852443" y="1584252"/>
            <a:ext cx="10596609" cy="4437138"/>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pPr marL="457200" lvl="1" indent="0">
              <a:spcBef>
                <a:spcPts val="1200"/>
              </a:spcBef>
              <a:buNone/>
            </a:pPr>
            <a:r>
              <a:rPr lang="en-GB" sz="2400" b="1" dirty="0"/>
              <a:t>We never ask for your password!</a:t>
            </a:r>
          </a:p>
          <a:p>
            <a:pPr marL="457200" lvl="1" indent="0">
              <a:spcBef>
                <a:spcPts val="1200"/>
              </a:spcBef>
              <a:buNone/>
            </a:pPr>
            <a:r>
              <a:rPr lang="en-GB" sz="2400" dirty="0"/>
              <a:t>An IT administrator never asks for your password - he has no right to know it!</a:t>
            </a:r>
            <a:endParaRPr lang="sv-FI" sz="2400" dirty="0"/>
          </a:p>
          <a:p>
            <a:pPr marL="800100" lvl="1" indent="-342900">
              <a:spcBef>
                <a:spcPts val="1200"/>
              </a:spcBef>
            </a:pPr>
            <a:r>
              <a:rPr lang="en-GB" sz="2400" b="1" dirty="0"/>
              <a:t>NEVER give out user ID and password in an email!</a:t>
            </a:r>
            <a:r>
              <a:rPr lang="sv-FI" sz="2400" b="1" dirty="0"/>
              <a:t>	</a:t>
            </a:r>
            <a:br>
              <a:rPr lang="sv-FI" sz="2400" b="1" dirty="0"/>
            </a:br>
            <a:r>
              <a:rPr lang="sv-FI" sz="2400" b="1" dirty="0"/>
              <a:t>= </a:t>
            </a:r>
            <a:r>
              <a:rPr lang="en-GB" sz="2400" b="1" dirty="0"/>
              <a:t>never reply / never click on links in emails you do not expect to receive</a:t>
            </a:r>
          </a:p>
          <a:p>
            <a:pPr marL="457200" lvl="1" indent="0">
              <a:spcBef>
                <a:spcPts val="1200"/>
              </a:spcBef>
              <a:buNone/>
            </a:pPr>
            <a:r>
              <a:rPr lang="en-GB" sz="2400" b="1" dirty="0">
                <a:sym typeface="Wingdings" panose="05000000000000000000" pitchFamily="2" charset="2"/>
              </a:rPr>
              <a:t>Data security is presented in more detail in tomorrow-</a:t>
            </a:r>
          </a:p>
          <a:p>
            <a:pPr marL="457200" lvl="1" indent="0">
              <a:spcBef>
                <a:spcPts val="1200"/>
              </a:spcBef>
              <a:buNone/>
            </a:pPr>
            <a:r>
              <a:rPr lang="en-GB" sz="2400" b="1" dirty="0">
                <a:solidFill>
                  <a:srgbClr val="FF0000"/>
                </a:solidFill>
                <a:sym typeface="Wingdings" panose="05000000000000000000" pitchFamily="2" charset="2"/>
              </a:rPr>
              <a:t>If you suspect that your account has been compromised,</a:t>
            </a:r>
            <a:br>
              <a:rPr lang="en-GB" sz="2400" b="1" dirty="0">
                <a:solidFill>
                  <a:srgbClr val="FF0000"/>
                </a:solidFill>
                <a:sym typeface="Wingdings" panose="05000000000000000000" pitchFamily="2" charset="2"/>
              </a:rPr>
            </a:br>
            <a:r>
              <a:rPr lang="en-GB" sz="2400" b="1" dirty="0">
                <a:solidFill>
                  <a:srgbClr val="FF0000"/>
                </a:solidFill>
                <a:sym typeface="Wingdings" panose="05000000000000000000" pitchFamily="2" charset="2"/>
              </a:rPr>
              <a:t>please contact </a:t>
            </a:r>
            <a:r>
              <a:rPr lang="en-GB" sz="2400" b="1" dirty="0">
                <a:solidFill>
                  <a:schemeClr val="accent3">
                    <a:lumMod val="75000"/>
                  </a:schemeClr>
                </a:solidFill>
                <a:sym typeface="Wingdings" panose="05000000000000000000" pitchFamily="2" charset="2"/>
                <a:hlinkClick r:id="rId4">
                  <a:extLst>
                    <a:ext uri="{A12FA001-AC4F-418D-AE19-62706E023703}">
                      <ahyp:hlinkClr xmlns:ahyp="http://schemas.microsoft.com/office/drawing/2018/hyperlinkcolor" val="tx"/>
                    </a:ext>
                  </a:extLst>
                </a:hlinkClick>
              </a:rPr>
              <a:t>help@hanken.fi</a:t>
            </a:r>
            <a:r>
              <a:rPr lang="en-GB" sz="2400" b="1" dirty="0">
                <a:solidFill>
                  <a:schemeClr val="accent3">
                    <a:lumMod val="75000"/>
                  </a:schemeClr>
                </a:solidFill>
                <a:sym typeface="Wingdings" panose="05000000000000000000" pitchFamily="2" charset="2"/>
              </a:rPr>
              <a:t> </a:t>
            </a:r>
            <a:r>
              <a:rPr lang="en-GB" sz="2400" b="1" dirty="0">
                <a:solidFill>
                  <a:srgbClr val="FF0000"/>
                </a:solidFill>
                <a:sym typeface="Wingdings" panose="05000000000000000000" pitchFamily="2" charset="2"/>
              </a:rPr>
              <a:t>as soon as possible!</a:t>
            </a:r>
          </a:p>
        </p:txBody>
      </p:sp>
      <p:sp>
        <p:nvSpPr>
          <p:cNvPr id="11" name="Rectangle 10">
            <a:extLst>
              <a:ext uri="{FF2B5EF4-FFF2-40B4-BE49-F238E27FC236}">
                <a16:creationId xmlns:a16="http://schemas.microsoft.com/office/drawing/2014/main" id="{CB94DB3C-9250-44F0-BAC6-09A961E66BD0}"/>
              </a:ext>
            </a:extLst>
          </p:cNvPr>
          <p:cNvSpPr/>
          <p:nvPr/>
        </p:nvSpPr>
        <p:spPr>
          <a:xfrm>
            <a:off x="0" y="6063219"/>
            <a:ext cx="12192000" cy="369332"/>
          </a:xfrm>
          <a:prstGeom prst="rect">
            <a:avLst/>
          </a:prstGeom>
        </p:spPr>
        <p:txBody>
          <a:bodyPr wrap="square">
            <a:spAutoFit/>
          </a:bodyPr>
          <a:lstStyle/>
          <a:p>
            <a:pPr algn="ctr"/>
            <a:r>
              <a:rPr lang="sv-FI">
                <a:latin typeface="+mn-lt"/>
              </a:rPr>
              <a:t>Read </a:t>
            </a:r>
            <a:r>
              <a:rPr lang="sv-FI" err="1">
                <a:latin typeface="+mn-lt"/>
              </a:rPr>
              <a:t>more</a:t>
            </a:r>
            <a:r>
              <a:rPr lang="sv-FI">
                <a:latin typeface="+mn-lt"/>
              </a:rPr>
              <a:t>:  </a:t>
            </a:r>
            <a:r>
              <a:rPr lang="sv-FI" b="1">
                <a:latin typeface="+mn-lt"/>
                <a:hlinkClick r:id="rId5"/>
              </a:rPr>
              <a:t>https://www.hanken.fi/en/it-services/information-security</a:t>
            </a:r>
            <a:endParaRPr lang="sv-FI" b="1">
              <a:latin typeface="+mn-lt"/>
            </a:endParaRPr>
          </a:p>
        </p:txBody>
      </p:sp>
    </p:spTree>
    <p:extLst>
      <p:ext uri="{BB962C8B-B14F-4D97-AF65-F5344CB8AC3E}">
        <p14:creationId xmlns:p14="http://schemas.microsoft.com/office/powerpoint/2010/main" val="277557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6D6D4-9A12-4D95-94D5-A34789DE079E}"/>
              </a:ext>
            </a:extLst>
          </p:cNvPr>
          <p:cNvSpPr>
            <a:spLocks noGrp="1"/>
          </p:cNvSpPr>
          <p:nvPr>
            <p:ph type="body" sz="quarter" idx="18"/>
          </p:nvPr>
        </p:nvSpPr>
        <p:spPr>
          <a:xfrm>
            <a:off x="766762" y="2105025"/>
            <a:ext cx="11214223" cy="4342667"/>
          </a:xfrm>
        </p:spPr>
        <p:txBody>
          <a:bodyPr vert="horz" lIns="0" tIns="0" rIns="0" bIns="0" rtlCol="0" anchor="t">
            <a:noAutofit/>
          </a:bodyPr>
          <a:lstStyle/>
          <a:p>
            <a:pPr marL="0" indent="0">
              <a:buNone/>
            </a:pPr>
            <a:r>
              <a:rPr lang="en-GB" b="0" i="1" dirty="0">
                <a:effectLst/>
                <a:latin typeface="Georgia" panose="02040502050405020303" pitchFamily="18" charset="0"/>
              </a:rPr>
              <a:t>Multifactor authentication (MFA), also called two-factor </a:t>
            </a:r>
            <a:br>
              <a:rPr lang="en-GB" b="0" i="1" dirty="0">
                <a:effectLst/>
                <a:latin typeface="Georgia" panose="02040502050405020303" pitchFamily="18" charset="0"/>
              </a:rPr>
            </a:br>
            <a:r>
              <a:rPr lang="en-GB" b="0" i="1" dirty="0">
                <a:effectLst/>
                <a:latin typeface="Georgia" panose="02040502050405020303" pitchFamily="18" charset="0"/>
              </a:rPr>
              <a:t>authentication (2FA), is a method that improves the security </a:t>
            </a:r>
            <a:br>
              <a:rPr lang="en-GB" b="0" i="1" dirty="0">
                <a:effectLst/>
                <a:latin typeface="Georgia" panose="02040502050405020303" pitchFamily="18" charset="0"/>
              </a:rPr>
            </a:br>
            <a:r>
              <a:rPr lang="en-GB" b="0" i="1" dirty="0">
                <a:effectLst/>
                <a:latin typeface="Georgia" panose="02040502050405020303" pitchFamily="18" charset="0"/>
              </a:rPr>
              <a:t>of your Hanken-account significantly</a:t>
            </a:r>
            <a:r>
              <a:rPr lang="sv-FI" i="1" dirty="0">
                <a:effectLst/>
                <a:latin typeface="Georgia" panose="02040502050405020303" pitchFamily="18" charset="0"/>
              </a:rPr>
              <a:t>.</a:t>
            </a:r>
          </a:p>
          <a:p>
            <a:pPr marL="0" indent="0">
              <a:buNone/>
            </a:pPr>
            <a:endParaRPr lang="sv-FI" i="1" dirty="0">
              <a:effectLst/>
              <a:latin typeface="Georgia" panose="02040502050405020303" pitchFamily="18" charset="0"/>
            </a:endParaRPr>
          </a:p>
          <a:p>
            <a:pPr>
              <a:buFontTx/>
              <a:buChar char="-"/>
            </a:pPr>
            <a:r>
              <a:rPr lang="sv-FI" dirty="0"/>
              <a:t>Must be </a:t>
            </a:r>
            <a:r>
              <a:rPr lang="sv-FI" dirty="0" err="1"/>
              <a:t>activated</a:t>
            </a:r>
            <a:r>
              <a:rPr lang="sv-FI" dirty="0"/>
              <a:t> </a:t>
            </a:r>
            <a:r>
              <a:rPr lang="sv-FI" dirty="0" err="1"/>
              <a:t>latest</a:t>
            </a:r>
            <a:r>
              <a:rPr lang="sv-FI" dirty="0"/>
              <a:t> </a:t>
            </a:r>
            <a:r>
              <a:rPr lang="sv-FI" b="1" dirty="0"/>
              <a:t>14 </a:t>
            </a:r>
            <a:r>
              <a:rPr lang="sv-FI" b="1" dirty="0" err="1"/>
              <a:t>days</a:t>
            </a:r>
            <a:r>
              <a:rPr lang="sv-FI" b="1" dirty="0"/>
              <a:t> </a:t>
            </a:r>
            <a:r>
              <a:rPr lang="sv-FI" dirty="0" err="1"/>
              <a:t>after</a:t>
            </a:r>
            <a:r>
              <a:rPr lang="sv-FI" dirty="0"/>
              <a:t> </a:t>
            </a:r>
            <a:r>
              <a:rPr lang="sv-FI" dirty="0" err="1"/>
              <a:t>your</a:t>
            </a:r>
            <a:r>
              <a:rPr lang="sv-FI" dirty="0"/>
              <a:t> </a:t>
            </a:r>
            <a:r>
              <a:rPr lang="sv-FI" dirty="0" err="1"/>
              <a:t>first</a:t>
            </a:r>
            <a:r>
              <a:rPr lang="sv-FI" dirty="0"/>
              <a:t> login.</a:t>
            </a:r>
          </a:p>
          <a:p>
            <a:pPr>
              <a:buFontTx/>
              <a:buChar char="-"/>
            </a:pPr>
            <a:r>
              <a:rPr lang="sv-FI" dirty="0" err="1"/>
              <a:t>Can</a:t>
            </a:r>
            <a:r>
              <a:rPr lang="sv-FI" dirty="0"/>
              <a:t> be </a:t>
            </a:r>
            <a:r>
              <a:rPr lang="sv-FI" dirty="0" err="1"/>
              <a:t>activated</a:t>
            </a:r>
            <a:r>
              <a:rPr lang="sv-FI" dirty="0"/>
              <a:t> </a:t>
            </a:r>
            <a:r>
              <a:rPr lang="sv-FI" dirty="0" err="1"/>
              <a:t>either</a:t>
            </a:r>
            <a:r>
              <a:rPr lang="sv-FI" dirty="0"/>
              <a:t> </a:t>
            </a:r>
            <a:r>
              <a:rPr lang="sv-FI" dirty="0" err="1"/>
              <a:t>using</a:t>
            </a:r>
            <a:r>
              <a:rPr lang="sv-FI" dirty="0"/>
              <a:t> </a:t>
            </a:r>
            <a:r>
              <a:rPr lang="sv-FI" dirty="0" err="1"/>
              <a:t>your</a:t>
            </a:r>
            <a:r>
              <a:rPr lang="sv-FI" dirty="0"/>
              <a:t> </a:t>
            </a:r>
            <a:r>
              <a:rPr lang="sv-FI" dirty="0" err="1"/>
              <a:t>mobilenumber</a:t>
            </a:r>
            <a:r>
              <a:rPr lang="sv-FI" dirty="0"/>
              <a:t> or mobile app.</a:t>
            </a:r>
          </a:p>
          <a:p>
            <a:pPr>
              <a:buFontTx/>
              <a:buChar char="-"/>
            </a:pPr>
            <a:endParaRPr lang="sv-FI" dirty="0"/>
          </a:p>
          <a:p>
            <a:pPr>
              <a:buFontTx/>
              <a:buChar char="-"/>
            </a:pPr>
            <a:r>
              <a:rPr lang="sv-FI" dirty="0" err="1"/>
              <a:t>More</a:t>
            </a:r>
            <a:r>
              <a:rPr lang="sv-FI" dirty="0"/>
              <a:t> information on </a:t>
            </a:r>
            <a:r>
              <a:rPr lang="sv-FI" dirty="0" err="1"/>
              <a:t>how</a:t>
            </a:r>
            <a:r>
              <a:rPr lang="sv-FI" dirty="0"/>
              <a:t> </a:t>
            </a:r>
            <a:r>
              <a:rPr lang="sv-FI" dirty="0" err="1"/>
              <a:t>this</a:t>
            </a:r>
            <a:r>
              <a:rPr lang="sv-FI" dirty="0"/>
              <a:t> </a:t>
            </a:r>
            <a:r>
              <a:rPr lang="sv-FI" dirty="0" err="1"/>
              <a:t>work</a:t>
            </a:r>
            <a:r>
              <a:rPr lang="sv-FI" dirty="0"/>
              <a:t> and </a:t>
            </a:r>
            <a:r>
              <a:rPr lang="sv-FI" dirty="0" err="1"/>
              <a:t>how</a:t>
            </a:r>
            <a:r>
              <a:rPr lang="sv-FI" dirty="0"/>
              <a:t> to </a:t>
            </a:r>
            <a:r>
              <a:rPr lang="sv-FI" dirty="0" err="1"/>
              <a:t>activate</a:t>
            </a:r>
            <a:r>
              <a:rPr lang="sv-FI" dirty="0"/>
              <a:t>:</a:t>
            </a:r>
          </a:p>
          <a:p>
            <a:pPr marL="0" indent="0">
              <a:buNone/>
            </a:pPr>
            <a:r>
              <a:rPr lang="sv-FI" sz="4000" dirty="0"/>
              <a:t>			</a:t>
            </a:r>
            <a:r>
              <a:rPr lang="sv-FI" sz="3600" dirty="0">
                <a:hlinkClick r:id="rId3"/>
              </a:rPr>
              <a:t>https://go.hanken.fi/mfa-eng</a:t>
            </a:r>
            <a:endParaRPr lang="sv-FI" dirty="0"/>
          </a:p>
        </p:txBody>
      </p:sp>
      <p:sp>
        <p:nvSpPr>
          <p:cNvPr id="3" name="Title 2">
            <a:extLst>
              <a:ext uri="{FF2B5EF4-FFF2-40B4-BE49-F238E27FC236}">
                <a16:creationId xmlns:a16="http://schemas.microsoft.com/office/drawing/2014/main" id="{5FB1B8DF-293F-4E88-B889-9452AAAE5A46}"/>
              </a:ext>
            </a:extLst>
          </p:cNvPr>
          <p:cNvSpPr>
            <a:spLocks noGrp="1"/>
          </p:cNvSpPr>
          <p:nvPr>
            <p:ph type="title"/>
          </p:nvPr>
        </p:nvSpPr>
        <p:spPr/>
        <p:txBody>
          <a:bodyPr/>
          <a:lstStyle/>
          <a:p>
            <a:r>
              <a:rPr lang="sv-FI"/>
              <a:t>3.4 </a:t>
            </a:r>
            <a:r>
              <a:rPr lang="sv-FI" err="1"/>
              <a:t>Multifactor</a:t>
            </a:r>
            <a:r>
              <a:rPr lang="sv-FI"/>
              <a:t> </a:t>
            </a:r>
            <a:r>
              <a:rPr lang="sv-FI" err="1"/>
              <a:t>authentication</a:t>
            </a:r>
            <a:r>
              <a:rPr lang="sv-FI"/>
              <a:t> (MFA)</a:t>
            </a:r>
          </a:p>
        </p:txBody>
      </p:sp>
      <p:pic>
        <p:nvPicPr>
          <p:cNvPr id="1026" name="Picture 2">
            <a:extLst>
              <a:ext uri="{FF2B5EF4-FFF2-40B4-BE49-F238E27FC236}">
                <a16:creationId xmlns:a16="http://schemas.microsoft.com/office/drawing/2014/main" id="{C87CB635-B76F-424A-9224-F91FF6D34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324" y="1007708"/>
            <a:ext cx="2874170" cy="2728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BE423B-6882-436C-9437-4AA1EFCAD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2880" y="3342131"/>
            <a:ext cx="2800325" cy="195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HELP?!</a:t>
            </a:r>
            <a:endParaRPr lang="en-GB"/>
          </a:p>
        </p:txBody>
      </p:sp>
      <p:sp>
        <p:nvSpPr>
          <p:cNvPr id="7" name="Content Placeholder 2">
            <a:extLst>
              <a:ext uri="{FF2B5EF4-FFF2-40B4-BE49-F238E27FC236}">
                <a16:creationId xmlns:a16="http://schemas.microsoft.com/office/drawing/2014/main" id="{86075ED3-9FC6-42F3-AF8A-848372CC8AD2}"/>
              </a:ext>
            </a:extLst>
          </p:cNvPr>
          <p:cNvSpPr txBox="1">
            <a:spLocks/>
          </p:cNvSpPr>
          <p:nvPr/>
        </p:nvSpPr>
        <p:spPr>
          <a:xfrm>
            <a:off x="385772" y="1539730"/>
            <a:ext cx="4601864" cy="4786602"/>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200" kern="1200">
                <a:solidFill>
                  <a:schemeClr val="tx1"/>
                </a:solidFill>
                <a:latin typeface="+mn-lt"/>
                <a:ea typeface="+mn-ea"/>
                <a:cs typeface="+mn-cs"/>
              </a:defRPr>
            </a:lvl6pPr>
            <a:lvl7pPr marL="2880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7pPr>
            <a:lvl8pPr marL="3204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8pPr>
            <a:lvl9pPr marL="3492000" indent="-228600" algn="l" defTabSz="914400" rtl="0" eaLnBrk="1" latinLnBrk="0" hangingPunct="1">
              <a:lnSpc>
                <a:spcPct val="100000"/>
              </a:lnSpc>
              <a:spcBef>
                <a:spcPts val="600"/>
              </a:spcBef>
              <a:spcAft>
                <a:spcPts val="600"/>
              </a:spcAft>
              <a:buClr>
                <a:schemeClr val="accent1"/>
              </a:buClr>
              <a:buFont typeface="Arial Narrow" panose="020B0606020202030204" pitchFamily="34" charset="0"/>
              <a:buChar char="―"/>
              <a:defRPr sz="1000" kern="1200">
                <a:solidFill>
                  <a:schemeClr val="tx1"/>
                </a:solidFill>
                <a:latin typeface="+mn-lt"/>
                <a:ea typeface="+mn-ea"/>
                <a:cs typeface="+mn-cs"/>
              </a:defRPr>
            </a:lvl9pPr>
          </a:lstStyle>
          <a:p>
            <a:r>
              <a:rPr lang="en-GB" sz="3200" b="1" dirty="0">
                <a:hlinkClick r:id="rId3"/>
              </a:rPr>
              <a:t>help@hanken.fi</a:t>
            </a:r>
            <a:endParaRPr lang="en-GB" sz="3200" b="1" dirty="0"/>
          </a:p>
          <a:p>
            <a:r>
              <a:rPr lang="en-GB" dirty="0"/>
              <a:t>IT-services on the web:</a:t>
            </a:r>
            <a:br>
              <a:rPr lang="en-GB" dirty="0"/>
            </a:br>
            <a:r>
              <a:rPr lang="en-GB" sz="1200" dirty="0">
                <a:ea typeface="+mn-lt"/>
                <a:cs typeface="+mn-lt"/>
                <a:hlinkClick r:id="rId4"/>
              </a:rPr>
              <a:t>https://www.hanken.fi/en/it-services/do-you-need-help</a:t>
            </a:r>
            <a:endParaRPr lang="en-GB" sz="1200" dirty="0"/>
          </a:p>
          <a:p>
            <a:r>
              <a:rPr lang="en-GB" dirty="0"/>
              <a:t>Lost your password? </a:t>
            </a:r>
            <a:br>
              <a:rPr lang="en-GB" dirty="0"/>
            </a:br>
            <a:r>
              <a:rPr lang="en-GB" dirty="0"/>
              <a:t>    </a:t>
            </a:r>
            <a:r>
              <a:rPr lang="en-GB" dirty="0">
                <a:sym typeface="Wingdings" panose="05000000000000000000" pitchFamily="2" charset="2"/>
              </a:rPr>
              <a:t></a:t>
            </a:r>
            <a:r>
              <a:rPr lang="en-GB" dirty="0"/>
              <a:t> go to IT Services</a:t>
            </a:r>
          </a:p>
          <a:p>
            <a:r>
              <a:rPr lang="en-GB" dirty="0"/>
              <a:t>Face-to-face service:</a:t>
            </a:r>
          </a:p>
          <a:p>
            <a:pPr marL="474345" lvl="1" indent="239395"/>
            <a:r>
              <a:rPr lang="en-GB" sz="2000" dirty="0"/>
              <a:t>in </a:t>
            </a:r>
            <a:r>
              <a:rPr lang="en-GB" sz="2000" b="1" dirty="0"/>
              <a:t>Helsinki</a:t>
            </a:r>
            <a:r>
              <a:rPr lang="en-GB" sz="2000" dirty="0"/>
              <a:t> at the student service Tuesday – Thursday 11:30-13:00 </a:t>
            </a:r>
          </a:p>
          <a:p>
            <a:pPr marL="474345" lvl="1" indent="239395"/>
            <a:r>
              <a:rPr lang="en-GB" sz="2000" dirty="0"/>
              <a:t>in </a:t>
            </a:r>
            <a:r>
              <a:rPr lang="en-GB" sz="2000" b="1" dirty="0"/>
              <a:t>Vaasa</a:t>
            </a:r>
            <a:r>
              <a:rPr lang="en-GB" sz="2000" dirty="0"/>
              <a:t> at the IT office area at the third floor.</a:t>
            </a:r>
          </a:p>
          <a:p>
            <a:pPr marL="0" indent="0">
              <a:buNone/>
            </a:pPr>
            <a:r>
              <a:rPr lang="en-GB" dirty="0"/>
              <a:t>.</a:t>
            </a:r>
          </a:p>
        </p:txBody>
      </p:sp>
      <p:pic>
        <p:nvPicPr>
          <p:cNvPr id="4" name="Picture 3" descr="A screenshot of a computer">
            <a:extLst>
              <a:ext uri="{FF2B5EF4-FFF2-40B4-BE49-F238E27FC236}">
                <a16:creationId xmlns:a16="http://schemas.microsoft.com/office/drawing/2014/main" id="{57057C09-00CF-5FE6-C27B-0D7B4C5FE6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767" y="2071358"/>
            <a:ext cx="7897037" cy="3540051"/>
          </a:xfrm>
          <a:prstGeom prst="rect">
            <a:avLst/>
          </a:prstGeom>
        </p:spPr>
      </p:pic>
    </p:spTree>
    <p:extLst>
      <p:ext uri="{BB962C8B-B14F-4D97-AF65-F5344CB8AC3E}">
        <p14:creationId xmlns:p14="http://schemas.microsoft.com/office/powerpoint/2010/main" val="15559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87B-BCB0-4912-9668-E793BFB16CD2}"/>
              </a:ext>
            </a:extLst>
          </p:cNvPr>
          <p:cNvSpPr>
            <a:spLocks noGrp="1"/>
          </p:cNvSpPr>
          <p:nvPr>
            <p:ph type="title"/>
          </p:nvPr>
        </p:nvSpPr>
        <p:spPr/>
        <p:txBody>
          <a:bodyPr/>
          <a:lstStyle/>
          <a:p>
            <a:r>
              <a:rPr lang="sv-SE" altLang="sv-FI" sz="3200" b="1" kern="0">
                <a:solidFill>
                  <a:srgbClr val="FFFFFF"/>
                </a:solidFill>
              </a:rPr>
              <a:t>IT Services</a:t>
            </a:r>
            <a:r>
              <a:rPr lang="sv-SE" altLang="sv-FI" sz="3200" kern="0">
                <a:solidFill>
                  <a:srgbClr val="FFFFFF"/>
                </a:solidFill>
              </a:rPr>
              <a:t> </a:t>
            </a:r>
            <a:r>
              <a:rPr lang="sv-SE" altLang="sv-FI" sz="3200" b="1" kern="0">
                <a:solidFill>
                  <a:srgbClr val="FFFFFF"/>
                </a:solidFill>
              </a:rPr>
              <a:t>at Hanken </a:t>
            </a:r>
            <a:br>
              <a:rPr lang="sv-SE" altLang="sv-FI" sz="3200" kern="0">
                <a:solidFill>
                  <a:srgbClr val="FFFFFF"/>
                </a:solidFill>
              </a:rPr>
            </a:br>
            <a:r>
              <a:rPr lang="sv-SE" altLang="sv-FI" sz="3200" kern="0">
                <a:solidFill>
                  <a:srgbClr val="FFFFFF"/>
                </a:solidFill>
              </a:rPr>
              <a:t>Datacentralen</a:t>
            </a:r>
            <a:endParaRPr lang="en-GB"/>
          </a:p>
        </p:txBody>
      </p:sp>
      <p:sp>
        <p:nvSpPr>
          <p:cNvPr id="3" name="Text Placeholder 2">
            <a:extLst>
              <a:ext uri="{FF2B5EF4-FFF2-40B4-BE49-F238E27FC236}">
                <a16:creationId xmlns:a16="http://schemas.microsoft.com/office/drawing/2014/main" id="{67A26B89-FF82-4657-B1FD-8F8FBABF828D}"/>
              </a:ext>
            </a:extLst>
          </p:cNvPr>
          <p:cNvSpPr>
            <a:spLocks noGrp="1"/>
          </p:cNvSpPr>
          <p:nvPr>
            <p:ph type="body" sz="quarter" idx="13"/>
          </p:nvPr>
        </p:nvSpPr>
        <p:spPr/>
        <p:txBody>
          <a:bodyPr vert="horz" lIns="0" tIns="0" rIns="0" bIns="0" rtlCol="0" anchor="t">
            <a:noAutofit/>
          </a:bodyPr>
          <a:lstStyle/>
          <a:p>
            <a:pPr fontAlgn="base">
              <a:lnSpc>
                <a:spcPts val="3800"/>
              </a:lnSpc>
              <a:spcBef>
                <a:spcPct val="0"/>
              </a:spcBef>
              <a:spcAft>
                <a:spcPct val="0"/>
              </a:spcAft>
              <a:buClr>
                <a:srgbClr val="005F79"/>
              </a:buClr>
            </a:pPr>
            <a:r>
              <a:rPr lang="en-US" altLang="sv-FI" sz="2400" i="1" kern="0">
                <a:solidFill>
                  <a:srgbClr val="FFFFFF"/>
                </a:solidFill>
              </a:rPr>
              <a:t>Kicka Lindroos – ICT coordinator</a:t>
            </a:r>
          </a:p>
          <a:p>
            <a:pPr lvl="0" fontAlgn="base">
              <a:lnSpc>
                <a:spcPts val="3800"/>
              </a:lnSpc>
              <a:spcBef>
                <a:spcPct val="0"/>
              </a:spcBef>
              <a:spcAft>
                <a:spcPct val="0"/>
              </a:spcAft>
              <a:buClr>
                <a:srgbClr val="005F79"/>
              </a:buClr>
            </a:pPr>
            <a:endParaRPr lang="en-US" altLang="sv-FI" sz="2400" i="1" kern="0">
              <a:solidFill>
                <a:srgbClr val="FFFFFF"/>
              </a:solidFill>
            </a:endParaRPr>
          </a:p>
        </p:txBody>
      </p:sp>
    </p:spTree>
    <p:extLst>
      <p:ext uri="{BB962C8B-B14F-4D97-AF65-F5344CB8AC3E}">
        <p14:creationId xmlns:p14="http://schemas.microsoft.com/office/powerpoint/2010/main" val="323718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1007708"/>
            <a:ext cx="6865711" cy="533803"/>
          </a:xfrm>
        </p:spPr>
        <p:txBody>
          <a:bodyPr/>
          <a:lstStyle/>
          <a:p>
            <a:r>
              <a:rPr lang="en-GB" kern="0" dirty="0"/>
              <a:t>1. Hanken IT services</a:t>
            </a:r>
            <a:endParaRPr lang="en-GB" dirty="0"/>
          </a:p>
        </p:txBody>
      </p:sp>
      <p:sp>
        <p:nvSpPr>
          <p:cNvPr id="3" name="Text Placeholder 2">
            <a:extLst>
              <a:ext uri="{FF2B5EF4-FFF2-40B4-BE49-F238E27FC236}">
                <a16:creationId xmlns:a16="http://schemas.microsoft.com/office/drawing/2014/main" id="{B9A4A949-DB8D-41ED-AF7E-AA3B76BF8D3C}"/>
              </a:ext>
            </a:extLst>
          </p:cNvPr>
          <p:cNvSpPr>
            <a:spLocks noGrp="1"/>
          </p:cNvSpPr>
          <p:nvPr>
            <p:ph type="body" sz="quarter" idx="18"/>
          </p:nvPr>
        </p:nvSpPr>
        <p:spPr/>
        <p:txBody>
          <a:bodyPr vert="horz" lIns="0" tIns="0" rIns="0" bIns="0" rtlCol="0" anchor="t">
            <a:noAutofit/>
          </a:bodyPr>
          <a:lstStyle/>
          <a:p>
            <a:pPr marL="225425" indent="-285750" fontAlgn="base">
              <a:lnSpc>
                <a:spcPct val="120000"/>
              </a:lnSpc>
              <a:spcBef>
                <a:spcPts val="450"/>
              </a:spcBef>
              <a:spcAft>
                <a:spcPts val="450"/>
              </a:spcAft>
              <a:buClr>
                <a:srgbClr val="005F79"/>
              </a:buClr>
              <a:buFont typeface="Georgia" pitchFamily="18" charset="0"/>
              <a:buChar char="»"/>
            </a:pPr>
            <a:r>
              <a:rPr lang="en-GB" kern="0" dirty="0" err="1">
                <a:solidFill>
                  <a:srgbClr val="000000"/>
                </a:solidFill>
              </a:rPr>
              <a:t>Hanken's</a:t>
            </a:r>
            <a:r>
              <a:rPr lang="en-GB" kern="0" dirty="0">
                <a:solidFill>
                  <a:srgbClr val="000000"/>
                </a:solidFill>
              </a:rPr>
              <a:t> IT Department operates in both Helsinki and Vaasa. Right now, there are 12 of us in H:ki and 3 in Vaasa.</a:t>
            </a:r>
            <a:endParaRPr lang="en-US" dirty="0"/>
          </a:p>
          <a:p>
            <a:pPr marL="225425" lvl="0" indent="-285750" fontAlgn="base">
              <a:lnSpc>
                <a:spcPct val="120000"/>
              </a:lnSpc>
              <a:spcBef>
                <a:spcPts val="450"/>
              </a:spcBef>
              <a:spcAft>
                <a:spcPts val="450"/>
              </a:spcAft>
              <a:buClr>
                <a:srgbClr val="005F79"/>
              </a:buClr>
              <a:buFont typeface="Georgia" pitchFamily="18" charset="0"/>
              <a:buChar char="»"/>
            </a:pPr>
            <a:endParaRPr lang="en-GB" kern="0" dirty="0">
              <a:solidFill>
                <a:srgbClr val="000000"/>
              </a:solidFill>
            </a:endParaRPr>
          </a:p>
          <a:p>
            <a:pPr marL="225425" lvl="0" indent="-285750" fontAlgn="base">
              <a:lnSpc>
                <a:spcPct val="120000"/>
              </a:lnSpc>
              <a:spcBef>
                <a:spcPts val="450"/>
              </a:spcBef>
              <a:spcAft>
                <a:spcPts val="450"/>
              </a:spcAft>
              <a:buClr>
                <a:srgbClr val="005F79"/>
              </a:buClr>
              <a:buFont typeface="Georgia" pitchFamily="18" charset="0"/>
              <a:buChar char="»"/>
            </a:pPr>
            <a:r>
              <a:rPr lang="en-GB" kern="0" dirty="0">
                <a:solidFill>
                  <a:srgbClr val="000000"/>
                </a:solidFill>
              </a:rPr>
              <a:t>We are responsible for maintenance and development of </a:t>
            </a:r>
            <a:r>
              <a:rPr lang="en-GB" kern="0" dirty="0" err="1">
                <a:solidFill>
                  <a:srgbClr val="000000"/>
                </a:solidFill>
              </a:rPr>
              <a:t>Hanken's</a:t>
            </a:r>
            <a:r>
              <a:rPr lang="en-GB" kern="0" dirty="0">
                <a:solidFill>
                  <a:srgbClr val="000000"/>
                </a:solidFill>
              </a:rPr>
              <a:t> IT environment, including operation of networks and servers, user support and e-learning, system development and management of services in education, research and administration.</a:t>
            </a:r>
          </a:p>
        </p:txBody>
      </p:sp>
      <p:pic>
        <p:nvPicPr>
          <p:cNvPr id="4" name="Picture 3">
            <a:extLst>
              <a:ext uri="{FF2B5EF4-FFF2-40B4-BE49-F238E27FC236}">
                <a16:creationId xmlns:a16="http://schemas.microsoft.com/office/drawing/2014/main" id="{43DE2B4B-0AC3-4331-A290-DFEEF0188C5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18801" y="1519360"/>
            <a:ext cx="3332728" cy="2602467"/>
          </a:xfrm>
          <a:prstGeom prst="rect">
            <a:avLst/>
          </a:prstGeom>
        </p:spPr>
      </p:pic>
      <p:pic>
        <p:nvPicPr>
          <p:cNvPr id="5" name="Picture 4">
            <a:extLst>
              <a:ext uri="{FF2B5EF4-FFF2-40B4-BE49-F238E27FC236}">
                <a16:creationId xmlns:a16="http://schemas.microsoft.com/office/drawing/2014/main" id="{9BEA96D7-F4AF-4CC9-BF43-46B82EBA346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167882" y="4121827"/>
            <a:ext cx="3493012" cy="2323193"/>
          </a:xfrm>
          <a:prstGeom prst="rect">
            <a:avLst/>
          </a:prstGeom>
        </p:spPr>
      </p:pic>
    </p:spTree>
    <p:extLst>
      <p:ext uri="{BB962C8B-B14F-4D97-AF65-F5344CB8AC3E}">
        <p14:creationId xmlns:p14="http://schemas.microsoft.com/office/powerpoint/2010/main" val="348147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CA17D-E1BA-4240-8333-1B8586C147C3}"/>
              </a:ext>
            </a:extLst>
          </p:cNvPr>
          <p:cNvSpPr>
            <a:spLocks noGrp="1"/>
          </p:cNvSpPr>
          <p:nvPr>
            <p:ph type="title"/>
          </p:nvPr>
        </p:nvSpPr>
        <p:spPr>
          <a:xfrm>
            <a:off x="0" y="396625"/>
            <a:ext cx="12178748" cy="533803"/>
          </a:xfrm>
        </p:spPr>
        <p:txBody>
          <a:bodyPr/>
          <a:lstStyle/>
          <a:p>
            <a:pPr algn="ctr"/>
            <a:r>
              <a:rPr lang="en-GB" kern="0"/>
              <a:t>1.1 IT Services – Responsibility areas</a:t>
            </a:r>
            <a:endParaRPr lang="en-GB"/>
          </a:p>
        </p:txBody>
      </p:sp>
      <p:graphicFrame>
        <p:nvGraphicFramePr>
          <p:cNvPr id="6" name="Diagram 5">
            <a:extLst>
              <a:ext uri="{FF2B5EF4-FFF2-40B4-BE49-F238E27FC236}">
                <a16:creationId xmlns:a16="http://schemas.microsoft.com/office/drawing/2014/main" id="{D9703B9D-46D1-4F9B-A077-FBD534DFC6B4}"/>
              </a:ext>
            </a:extLst>
          </p:cNvPr>
          <p:cNvGraphicFramePr/>
          <p:nvPr/>
        </p:nvGraphicFramePr>
        <p:xfrm>
          <a:off x="1984874" y="1405259"/>
          <a:ext cx="8222251" cy="505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B54B0D51-8666-4EF8-9C1B-BFD84D0FF721}"/>
              </a:ext>
            </a:extLst>
          </p:cNvPr>
          <p:cNvGrpSpPr/>
          <p:nvPr/>
        </p:nvGrpSpPr>
        <p:grpSpPr>
          <a:xfrm>
            <a:off x="3734962" y="1456261"/>
            <a:ext cx="4750654" cy="1507300"/>
            <a:chOff x="47043" y="181841"/>
            <a:chExt cx="1582887" cy="1473421"/>
          </a:xfrm>
        </p:grpSpPr>
        <p:sp>
          <p:nvSpPr>
            <p:cNvPr id="8" name="Rectangle: Rounded Corners 7">
              <a:extLst>
                <a:ext uri="{FF2B5EF4-FFF2-40B4-BE49-F238E27FC236}">
                  <a16:creationId xmlns:a16="http://schemas.microsoft.com/office/drawing/2014/main" id="{3327277A-27BA-4531-AC59-8B1E5A0D9433}"/>
                </a:ext>
              </a:extLst>
            </p:cNvPr>
            <p:cNvSpPr/>
            <p:nvPr/>
          </p:nvSpPr>
          <p:spPr>
            <a:xfrm>
              <a:off x="47043" y="181841"/>
              <a:ext cx="1582887" cy="1473421"/>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sv-FI"/>
            </a:p>
          </p:txBody>
        </p:sp>
        <p:sp>
          <p:nvSpPr>
            <p:cNvPr id="10" name="Rectangle: Rounded Corners 4">
              <a:extLst>
                <a:ext uri="{FF2B5EF4-FFF2-40B4-BE49-F238E27FC236}">
                  <a16:creationId xmlns:a16="http://schemas.microsoft.com/office/drawing/2014/main" id="{B714E5D0-68B1-4F18-86E9-B9E4729888D4}"/>
                </a:ext>
              </a:extLst>
            </p:cNvPr>
            <p:cNvSpPr txBox="1"/>
            <p:nvPr/>
          </p:nvSpPr>
          <p:spPr>
            <a:xfrm>
              <a:off x="90198" y="224996"/>
              <a:ext cx="1496577" cy="1387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defTabSz="666750">
                <a:lnSpc>
                  <a:spcPct val="90000"/>
                </a:lnSpc>
                <a:spcBef>
                  <a:spcPct val="0"/>
                </a:spcBef>
                <a:spcAft>
                  <a:spcPct val="35000"/>
                </a:spcAft>
                <a:buNone/>
              </a:pPr>
              <a:r>
                <a:rPr lang="sv-FI" sz="1600" b="1"/>
                <a:t>Service D</a:t>
              </a:r>
              <a:r>
                <a:rPr lang="sv-FI" sz="1600" b="1" kern="1200"/>
                <a:t>esk</a:t>
              </a:r>
              <a:r>
                <a:rPr lang="sv-FI" sz="1500" kern="1200"/>
                <a:t> </a:t>
              </a:r>
            </a:p>
          </p:txBody>
        </p:sp>
      </p:grpSp>
      <p:grpSp>
        <p:nvGrpSpPr>
          <p:cNvPr id="11" name="Group 10">
            <a:extLst>
              <a:ext uri="{FF2B5EF4-FFF2-40B4-BE49-F238E27FC236}">
                <a16:creationId xmlns:a16="http://schemas.microsoft.com/office/drawing/2014/main" id="{A3F5401F-B81E-48FC-A12A-0D9000716399}"/>
              </a:ext>
            </a:extLst>
          </p:cNvPr>
          <p:cNvGrpSpPr/>
          <p:nvPr/>
        </p:nvGrpSpPr>
        <p:grpSpPr>
          <a:xfrm>
            <a:off x="5474671" y="1509259"/>
            <a:ext cx="2761478" cy="402855"/>
            <a:chOff x="67206" y="50907"/>
            <a:chExt cx="1585983" cy="1380613"/>
          </a:xfrm>
        </p:grpSpPr>
        <p:sp>
          <p:nvSpPr>
            <p:cNvPr id="12" name="Rectangle: Rounded Corners 11">
              <a:extLst>
                <a:ext uri="{FF2B5EF4-FFF2-40B4-BE49-F238E27FC236}">
                  <a16:creationId xmlns:a16="http://schemas.microsoft.com/office/drawing/2014/main" id="{C3C7C169-A262-45DB-8FD8-B73C4B9544D7}"/>
                </a:ext>
              </a:extLst>
            </p:cNvPr>
            <p:cNvSpPr/>
            <p:nvPr/>
          </p:nvSpPr>
          <p:spPr>
            <a:xfrm>
              <a:off x="67206" y="50907"/>
              <a:ext cx="1585983" cy="13806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sv-FI"/>
            </a:p>
          </p:txBody>
        </p:sp>
        <p:sp>
          <p:nvSpPr>
            <p:cNvPr id="13" name="Rectangle: Rounded Corners 4">
              <a:extLst>
                <a:ext uri="{FF2B5EF4-FFF2-40B4-BE49-F238E27FC236}">
                  <a16:creationId xmlns:a16="http://schemas.microsoft.com/office/drawing/2014/main" id="{3E48210B-9CB3-4598-8A34-07038CBD2B9A}"/>
                </a:ext>
              </a:extLst>
            </p:cNvPr>
            <p:cNvSpPr txBox="1"/>
            <p:nvPr/>
          </p:nvSpPr>
          <p:spPr>
            <a:xfrm>
              <a:off x="107643" y="91344"/>
              <a:ext cx="1505109" cy="129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a:t>IT-support</a:t>
              </a:r>
            </a:p>
          </p:txBody>
        </p:sp>
      </p:grpSp>
      <p:grpSp>
        <p:nvGrpSpPr>
          <p:cNvPr id="14" name="Group 13">
            <a:extLst>
              <a:ext uri="{FF2B5EF4-FFF2-40B4-BE49-F238E27FC236}">
                <a16:creationId xmlns:a16="http://schemas.microsoft.com/office/drawing/2014/main" id="{8F918ED7-DDE8-4FEA-9DCD-64EA4E1EAC18}"/>
              </a:ext>
            </a:extLst>
          </p:cNvPr>
          <p:cNvGrpSpPr/>
          <p:nvPr/>
        </p:nvGrpSpPr>
        <p:grpSpPr>
          <a:xfrm>
            <a:off x="5470195" y="1970802"/>
            <a:ext cx="2761478" cy="334047"/>
            <a:chOff x="67206" y="50907"/>
            <a:chExt cx="1585983" cy="1380613"/>
          </a:xfrm>
        </p:grpSpPr>
        <p:sp>
          <p:nvSpPr>
            <p:cNvPr id="15" name="Rectangle: Rounded Corners 14">
              <a:extLst>
                <a:ext uri="{FF2B5EF4-FFF2-40B4-BE49-F238E27FC236}">
                  <a16:creationId xmlns:a16="http://schemas.microsoft.com/office/drawing/2014/main" id="{1E485A9A-DCA5-43F9-95D4-7FC590C5A84C}"/>
                </a:ext>
              </a:extLst>
            </p:cNvPr>
            <p:cNvSpPr/>
            <p:nvPr/>
          </p:nvSpPr>
          <p:spPr>
            <a:xfrm>
              <a:off x="67206" y="50907"/>
              <a:ext cx="1585983" cy="13806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sv-FI"/>
            </a:p>
          </p:txBody>
        </p:sp>
        <p:sp>
          <p:nvSpPr>
            <p:cNvPr id="16" name="Rectangle: Rounded Corners 4">
              <a:extLst>
                <a:ext uri="{FF2B5EF4-FFF2-40B4-BE49-F238E27FC236}">
                  <a16:creationId xmlns:a16="http://schemas.microsoft.com/office/drawing/2014/main" id="{F046C8C3-4F12-4455-A5F7-FFC9878C259D}"/>
                </a:ext>
              </a:extLst>
            </p:cNvPr>
            <p:cNvSpPr txBox="1"/>
            <p:nvPr/>
          </p:nvSpPr>
          <p:spPr>
            <a:xfrm>
              <a:off x="107643" y="91344"/>
              <a:ext cx="1505109" cy="129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FI" sz="1500" kern="1200" err="1"/>
                <a:t>AV-support</a:t>
              </a:r>
              <a:endParaRPr lang="sv-FI" sz="1500" kern="1200"/>
            </a:p>
          </p:txBody>
        </p:sp>
      </p:grpSp>
      <p:grpSp>
        <p:nvGrpSpPr>
          <p:cNvPr id="17" name="Group 16">
            <a:extLst>
              <a:ext uri="{FF2B5EF4-FFF2-40B4-BE49-F238E27FC236}">
                <a16:creationId xmlns:a16="http://schemas.microsoft.com/office/drawing/2014/main" id="{85F31D49-04F8-4717-BBEC-35496ADA6759}"/>
              </a:ext>
            </a:extLst>
          </p:cNvPr>
          <p:cNvGrpSpPr/>
          <p:nvPr/>
        </p:nvGrpSpPr>
        <p:grpSpPr>
          <a:xfrm>
            <a:off x="4759663" y="2352641"/>
            <a:ext cx="3515926" cy="419779"/>
            <a:chOff x="67206" y="91344"/>
            <a:chExt cx="1585983" cy="1382566"/>
          </a:xfrm>
        </p:grpSpPr>
        <p:sp>
          <p:nvSpPr>
            <p:cNvPr id="18" name="Rectangle: Rounded Corners 17">
              <a:extLst>
                <a:ext uri="{FF2B5EF4-FFF2-40B4-BE49-F238E27FC236}">
                  <a16:creationId xmlns:a16="http://schemas.microsoft.com/office/drawing/2014/main" id="{A2D9A651-C9FE-4478-B835-3AE0FAB824D6}"/>
                </a:ext>
              </a:extLst>
            </p:cNvPr>
            <p:cNvSpPr/>
            <p:nvPr/>
          </p:nvSpPr>
          <p:spPr>
            <a:xfrm>
              <a:off x="67206" y="93297"/>
              <a:ext cx="1585983" cy="1380613"/>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sv-FI"/>
            </a:p>
          </p:txBody>
        </p:sp>
        <p:sp>
          <p:nvSpPr>
            <p:cNvPr id="19" name="Rectangle: Rounded Corners 4">
              <a:extLst>
                <a:ext uri="{FF2B5EF4-FFF2-40B4-BE49-F238E27FC236}">
                  <a16:creationId xmlns:a16="http://schemas.microsoft.com/office/drawing/2014/main" id="{7A7BC4F7-445D-4931-B9C5-86617952E75A}"/>
                </a:ext>
              </a:extLst>
            </p:cNvPr>
            <p:cNvSpPr txBox="1"/>
            <p:nvPr/>
          </p:nvSpPr>
          <p:spPr>
            <a:xfrm>
              <a:off x="107643" y="91344"/>
              <a:ext cx="1505109" cy="129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a:t>IT-support for Teaching &amp; Learning</a:t>
              </a:r>
              <a:endParaRPr lang="sv-FI" sz="1500" kern="1200"/>
            </a:p>
          </p:txBody>
        </p:sp>
      </p:grpSp>
    </p:spTree>
    <p:extLst>
      <p:ext uri="{BB962C8B-B14F-4D97-AF65-F5344CB8AC3E}">
        <p14:creationId xmlns:p14="http://schemas.microsoft.com/office/powerpoint/2010/main" val="12268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2.1  Hanken Webpages and </a:t>
            </a:r>
            <a:r>
              <a:rPr lang="sv-FI" kern="0">
                <a:hlinkClick r:id="rId3"/>
              </a:rPr>
              <a:t>MyWeb</a:t>
            </a:r>
            <a:endParaRPr lang="en-GB"/>
          </a:p>
        </p:txBody>
      </p:sp>
      <p:pic>
        <p:nvPicPr>
          <p:cNvPr id="4" name="Picture 3">
            <a:extLst>
              <a:ext uri="{FF2B5EF4-FFF2-40B4-BE49-F238E27FC236}">
                <a16:creationId xmlns:a16="http://schemas.microsoft.com/office/drawing/2014/main" id="{EE586F62-ADF6-B493-C7CA-6235D3ABD525}"/>
              </a:ext>
            </a:extLst>
          </p:cNvPr>
          <p:cNvPicPr>
            <a:picLocks noChangeAspect="1"/>
          </p:cNvPicPr>
          <p:nvPr/>
        </p:nvPicPr>
        <p:blipFill>
          <a:blip r:embed="rId4"/>
          <a:stretch>
            <a:fillRect/>
          </a:stretch>
        </p:blipFill>
        <p:spPr>
          <a:xfrm>
            <a:off x="1384737" y="1235978"/>
            <a:ext cx="9014150" cy="5550612"/>
          </a:xfrm>
          <a:prstGeom prst="rect">
            <a:avLst/>
          </a:prstGeom>
        </p:spPr>
      </p:pic>
      <p:sp>
        <p:nvSpPr>
          <p:cNvPr id="10" name="Rectangle 9">
            <a:extLst>
              <a:ext uri="{FF2B5EF4-FFF2-40B4-BE49-F238E27FC236}">
                <a16:creationId xmlns:a16="http://schemas.microsoft.com/office/drawing/2014/main" id="{242EA9AC-2C16-458A-BE1A-755D4A3A88A3}"/>
              </a:ext>
            </a:extLst>
          </p:cNvPr>
          <p:cNvSpPr/>
          <p:nvPr/>
        </p:nvSpPr>
        <p:spPr>
          <a:xfrm>
            <a:off x="10549161" y="2668294"/>
            <a:ext cx="56938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1</a:t>
            </a:r>
          </a:p>
        </p:txBody>
      </p:sp>
      <p:sp>
        <p:nvSpPr>
          <p:cNvPr id="11" name="Rectangle 10">
            <a:extLst>
              <a:ext uri="{FF2B5EF4-FFF2-40B4-BE49-F238E27FC236}">
                <a16:creationId xmlns:a16="http://schemas.microsoft.com/office/drawing/2014/main" id="{A13853D0-8027-4C68-A675-F029E09FBDD5}"/>
              </a:ext>
            </a:extLst>
          </p:cNvPr>
          <p:cNvSpPr/>
          <p:nvPr/>
        </p:nvSpPr>
        <p:spPr>
          <a:xfrm>
            <a:off x="8210860" y="2865146"/>
            <a:ext cx="569388"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rgbClr val="C00000"/>
                </a:solidFill>
              </a:rPr>
              <a:t>2</a:t>
            </a:r>
            <a:endParaRPr lang="en-US" sz="5400" b="1" cap="none" spc="0">
              <a:ln w="22225">
                <a:solidFill>
                  <a:schemeClr val="accent2"/>
                </a:solidFill>
                <a:prstDash val="solid"/>
              </a:ln>
              <a:solidFill>
                <a:srgbClr val="C00000"/>
              </a:solidFill>
              <a:effectLst/>
            </a:endParaRPr>
          </a:p>
        </p:txBody>
      </p:sp>
      <p:sp>
        <p:nvSpPr>
          <p:cNvPr id="14" name="TextBox 13">
            <a:extLst>
              <a:ext uri="{FF2B5EF4-FFF2-40B4-BE49-F238E27FC236}">
                <a16:creationId xmlns:a16="http://schemas.microsoft.com/office/drawing/2014/main" id="{4264CD2E-053E-4D14-A24D-AC45F82B20CA}"/>
              </a:ext>
            </a:extLst>
          </p:cNvPr>
          <p:cNvSpPr txBox="1"/>
          <p:nvPr/>
        </p:nvSpPr>
        <p:spPr>
          <a:xfrm>
            <a:off x="6921102" y="2806793"/>
            <a:ext cx="1240898" cy="646331"/>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IT-services</a:t>
            </a:r>
          </a:p>
        </p:txBody>
      </p:sp>
      <p:cxnSp>
        <p:nvCxnSpPr>
          <p:cNvPr id="16" name="Connector: Elbow 15">
            <a:extLst>
              <a:ext uri="{FF2B5EF4-FFF2-40B4-BE49-F238E27FC236}">
                <a16:creationId xmlns:a16="http://schemas.microsoft.com/office/drawing/2014/main" id="{023D7F69-AC21-462C-9AFF-20FD2B455B23}"/>
              </a:ext>
            </a:extLst>
          </p:cNvPr>
          <p:cNvCxnSpPr>
            <a:cxnSpLocks/>
          </p:cNvCxnSpPr>
          <p:nvPr/>
        </p:nvCxnSpPr>
        <p:spPr>
          <a:xfrm rot="5400000" flipH="1" flipV="1">
            <a:off x="7358666" y="2185344"/>
            <a:ext cx="1249600" cy="1"/>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7" name="Connector: Elbow 16">
            <a:extLst>
              <a:ext uri="{FF2B5EF4-FFF2-40B4-BE49-F238E27FC236}">
                <a16:creationId xmlns:a16="http://schemas.microsoft.com/office/drawing/2014/main" id="{A1BD6991-3CF0-4137-8A70-668C460EB219}"/>
              </a:ext>
            </a:extLst>
          </p:cNvPr>
          <p:cNvCxnSpPr>
            <a:cxnSpLocks/>
            <a:stCxn id="9" idx="0"/>
          </p:cNvCxnSpPr>
          <p:nvPr/>
        </p:nvCxnSpPr>
        <p:spPr>
          <a:xfrm rot="16200000" flipV="1">
            <a:off x="9909316" y="1812693"/>
            <a:ext cx="938621" cy="243525"/>
          </a:xfrm>
          <a:prstGeom prst="bentConnector3">
            <a:avLst>
              <a:gd name="adj1" fmla="val 50000"/>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9" name="TextBox 8">
            <a:hlinkClick r:id="rId5"/>
            <a:extLst>
              <a:ext uri="{FF2B5EF4-FFF2-40B4-BE49-F238E27FC236}">
                <a16:creationId xmlns:a16="http://schemas.microsoft.com/office/drawing/2014/main" id="{4ABD9CDE-311A-4AA2-8562-E5D581F7EF7D}"/>
              </a:ext>
            </a:extLst>
          </p:cNvPr>
          <p:cNvSpPr txBox="1"/>
          <p:nvPr/>
        </p:nvSpPr>
        <p:spPr>
          <a:xfrm>
            <a:off x="9934780" y="2403766"/>
            <a:ext cx="1131216" cy="369332"/>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Login!</a:t>
            </a:r>
          </a:p>
        </p:txBody>
      </p:sp>
    </p:spTree>
    <p:extLst>
      <p:ext uri="{BB962C8B-B14F-4D97-AF65-F5344CB8AC3E}">
        <p14:creationId xmlns:p14="http://schemas.microsoft.com/office/powerpoint/2010/main" val="257550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web page&#10;&#10;Description automatically generated">
            <a:extLst>
              <a:ext uri="{FF2B5EF4-FFF2-40B4-BE49-F238E27FC236}">
                <a16:creationId xmlns:a16="http://schemas.microsoft.com/office/drawing/2014/main" id="{613AEEA3-1965-591B-35B6-CF0D173C0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00" y="1284839"/>
            <a:ext cx="9865049" cy="7657705"/>
          </a:xfrm>
          <a:prstGeom prst="rect">
            <a:avLst/>
          </a:prstGeom>
        </p:spPr>
      </p:pic>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2.1 Hanken Webpages and </a:t>
            </a:r>
            <a:r>
              <a:rPr lang="sv-FI" kern="0">
                <a:hlinkClick r:id="rId4"/>
              </a:rPr>
              <a:t>MyWeb</a:t>
            </a:r>
            <a:endParaRPr lang="en-GB"/>
          </a:p>
        </p:txBody>
      </p:sp>
      <p:sp>
        <p:nvSpPr>
          <p:cNvPr id="10" name="Rectangle 9">
            <a:extLst>
              <a:ext uri="{FF2B5EF4-FFF2-40B4-BE49-F238E27FC236}">
                <a16:creationId xmlns:a16="http://schemas.microsoft.com/office/drawing/2014/main" id="{242EA9AC-2C16-458A-BE1A-755D4A3A88A3}"/>
              </a:ext>
            </a:extLst>
          </p:cNvPr>
          <p:cNvSpPr/>
          <p:nvPr/>
        </p:nvSpPr>
        <p:spPr>
          <a:xfrm>
            <a:off x="10549161" y="2668294"/>
            <a:ext cx="56938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1</a:t>
            </a:r>
          </a:p>
        </p:txBody>
      </p:sp>
      <p:sp>
        <p:nvSpPr>
          <p:cNvPr id="11" name="Rectangle 10">
            <a:extLst>
              <a:ext uri="{FF2B5EF4-FFF2-40B4-BE49-F238E27FC236}">
                <a16:creationId xmlns:a16="http://schemas.microsoft.com/office/drawing/2014/main" id="{A13853D0-8027-4C68-A675-F029E09FBDD5}"/>
              </a:ext>
            </a:extLst>
          </p:cNvPr>
          <p:cNvSpPr/>
          <p:nvPr/>
        </p:nvSpPr>
        <p:spPr>
          <a:xfrm>
            <a:off x="2796852" y="2403481"/>
            <a:ext cx="569388"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rgbClr val="C00000"/>
                </a:solidFill>
              </a:rPr>
              <a:t>2</a:t>
            </a:r>
            <a:endParaRPr lang="en-US" sz="5400" b="1" cap="none" spc="0">
              <a:ln w="22225">
                <a:solidFill>
                  <a:schemeClr val="accent2"/>
                </a:solidFill>
                <a:prstDash val="solid"/>
              </a:ln>
              <a:solidFill>
                <a:srgbClr val="C00000"/>
              </a:solidFill>
              <a:effectLst/>
            </a:endParaRPr>
          </a:p>
        </p:txBody>
      </p:sp>
      <p:sp>
        <p:nvSpPr>
          <p:cNvPr id="12" name="TextBox 11">
            <a:extLst>
              <a:ext uri="{FF2B5EF4-FFF2-40B4-BE49-F238E27FC236}">
                <a16:creationId xmlns:a16="http://schemas.microsoft.com/office/drawing/2014/main" id="{7F0E2C3D-D933-4943-81F0-D67A278707AC}"/>
              </a:ext>
            </a:extLst>
          </p:cNvPr>
          <p:cNvSpPr txBox="1"/>
          <p:nvPr/>
        </p:nvSpPr>
        <p:spPr>
          <a:xfrm>
            <a:off x="1666852" y="2541981"/>
            <a:ext cx="1104470" cy="646331"/>
          </a:xfrm>
          <a:prstGeom prst="rect">
            <a:avLst/>
          </a:prstGeom>
          <a:solidFill>
            <a:srgbClr val="FFFF00"/>
          </a:solidFill>
          <a:ln w="76200">
            <a:solidFill>
              <a:srgbClr val="C00000"/>
            </a:solidFill>
          </a:ln>
        </p:spPr>
        <p:txBody>
          <a:bodyPr wrap="square" rtlCol="0">
            <a:spAutoFit/>
          </a:bodyPr>
          <a:lstStyle/>
          <a:p>
            <a:pPr algn="ctr"/>
            <a:r>
              <a:rPr lang="sv-FI" err="1">
                <a:solidFill>
                  <a:srgbClr val="0070C0"/>
                </a:solidFill>
              </a:rPr>
              <a:t>MyWeb</a:t>
            </a:r>
            <a:r>
              <a:rPr lang="sv-FI">
                <a:solidFill>
                  <a:srgbClr val="0070C0"/>
                </a:solidFill>
              </a:rPr>
              <a:t> &amp; Tools</a:t>
            </a:r>
          </a:p>
        </p:txBody>
      </p:sp>
      <p:sp>
        <p:nvSpPr>
          <p:cNvPr id="14" name="TextBox 13">
            <a:extLst>
              <a:ext uri="{FF2B5EF4-FFF2-40B4-BE49-F238E27FC236}">
                <a16:creationId xmlns:a16="http://schemas.microsoft.com/office/drawing/2014/main" id="{4264CD2E-053E-4D14-A24D-AC45F82B20CA}"/>
              </a:ext>
            </a:extLst>
          </p:cNvPr>
          <p:cNvSpPr txBox="1"/>
          <p:nvPr/>
        </p:nvSpPr>
        <p:spPr>
          <a:xfrm>
            <a:off x="6921102" y="2806793"/>
            <a:ext cx="1240898" cy="646331"/>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IT-services</a:t>
            </a:r>
          </a:p>
        </p:txBody>
      </p:sp>
      <p:cxnSp>
        <p:nvCxnSpPr>
          <p:cNvPr id="15" name="Connector: Elbow 14">
            <a:extLst>
              <a:ext uri="{FF2B5EF4-FFF2-40B4-BE49-F238E27FC236}">
                <a16:creationId xmlns:a16="http://schemas.microsoft.com/office/drawing/2014/main" id="{87F7CC30-F633-4B63-BDEF-44E49422E5C4}"/>
              </a:ext>
            </a:extLst>
          </p:cNvPr>
          <p:cNvCxnSpPr>
            <a:cxnSpLocks/>
            <a:stCxn id="12" idx="0"/>
          </p:cNvCxnSpPr>
          <p:nvPr/>
        </p:nvCxnSpPr>
        <p:spPr>
          <a:xfrm rot="16200000" flipV="1">
            <a:off x="1603012" y="1925906"/>
            <a:ext cx="975950" cy="256200"/>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6" name="Connector: Elbow 15">
            <a:extLst>
              <a:ext uri="{FF2B5EF4-FFF2-40B4-BE49-F238E27FC236}">
                <a16:creationId xmlns:a16="http://schemas.microsoft.com/office/drawing/2014/main" id="{023D7F69-AC21-462C-9AFF-20FD2B455B23}"/>
              </a:ext>
            </a:extLst>
          </p:cNvPr>
          <p:cNvCxnSpPr>
            <a:cxnSpLocks/>
          </p:cNvCxnSpPr>
          <p:nvPr/>
        </p:nvCxnSpPr>
        <p:spPr>
          <a:xfrm rot="5400000" flipH="1" flipV="1">
            <a:off x="7670548" y="1878949"/>
            <a:ext cx="1244113" cy="618278"/>
          </a:xfrm>
          <a:prstGeom prst="bentConnector3">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7" name="Connector: Elbow 16">
            <a:extLst>
              <a:ext uri="{FF2B5EF4-FFF2-40B4-BE49-F238E27FC236}">
                <a16:creationId xmlns:a16="http://schemas.microsoft.com/office/drawing/2014/main" id="{A1BD6991-3CF0-4137-8A70-668C460EB219}"/>
              </a:ext>
            </a:extLst>
          </p:cNvPr>
          <p:cNvCxnSpPr>
            <a:cxnSpLocks/>
          </p:cNvCxnSpPr>
          <p:nvPr/>
        </p:nvCxnSpPr>
        <p:spPr>
          <a:xfrm rot="5400000" flipH="1" flipV="1">
            <a:off x="9874795" y="1934171"/>
            <a:ext cx="938621" cy="1"/>
          </a:xfrm>
          <a:prstGeom prst="bentConnector3">
            <a:avLst>
              <a:gd name="adj1" fmla="val 50000"/>
            </a:avLst>
          </a:prstGeom>
          <a:ln w="57150">
            <a:solidFill>
              <a:srgbClr val="C00000"/>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4ABD9CDE-311A-4AA2-8562-E5D581F7EF7D}"/>
              </a:ext>
            </a:extLst>
          </p:cNvPr>
          <p:cNvSpPr txBox="1"/>
          <p:nvPr/>
        </p:nvSpPr>
        <p:spPr>
          <a:xfrm>
            <a:off x="9658093" y="2458800"/>
            <a:ext cx="1131216" cy="646331"/>
          </a:xfrm>
          <a:prstGeom prst="rect">
            <a:avLst/>
          </a:prstGeom>
          <a:solidFill>
            <a:srgbClr val="FFFF00"/>
          </a:solidFill>
          <a:ln w="76200">
            <a:solidFill>
              <a:srgbClr val="C00000"/>
            </a:solidFill>
          </a:ln>
        </p:spPr>
        <p:txBody>
          <a:bodyPr wrap="square" rtlCol="0">
            <a:spAutoFit/>
          </a:bodyPr>
          <a:lstStyle/>
          <a:p>
            <a:pPr algn="ctr"/>
            <a:r>
              <a:rPr lang="sv-FI">
                <a:solidFill>
                  <a:srgbClr val="0070C0"/>
                </a:solidFill>
              </a:rPr>
              <a:t>Login- </a:t>
            </a:r>
            <a:r>
              <a:rPr lang="sv-FI" err="1">
                <a:solidFill>
                  <a:srgbClr val="0070C0"/>
                </a:solidFill>
              </a:rPr>
              <a:t>Logout</a:t>
            </a:r>
            <a:r>
              <a:rPr lang="sv-FI">
                <a:solidFill>
                  <a:srgbClr val="0070C0"/>
                </a:solidFill>
              </a:rPr>
              <a:t>!</a:t>
            </a:r>
          </a:p>
        </p:txBody>
      </p:sp>
      <p:sp>
        <p:nvSpPr>
          <p:cNvPr id="13" name="Rectangle 12">
            <a:extLst>
              <a:ext uri="{FF2B5EF4-FFF2-40B4-BE49-F238E27FC236}">
                <a16:creationId xmlns:a16="http://schemas.microsoft.com/office/drawing/2014/main" id="{FAD9E18A-71F7-4A80-9335-F00528436DA2}"/>
              </a:ext>
            </a:extLst>
          </p:cNvPr>
          <p:cNvSpPr/>
          <p:nvPr/>
        </p:nvSpPr>
        <p:spPr>
          <a:xfrm>
            <a:off x="8197494" y="2865146"/>
            <a:ext cx="56938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3</a:t>
            </a:r>
          </a:p>
        </p:txBody>
      </p:sp>
    </p:spTree>
    <p:extLst>
      <p:ext uri="{BB962C8B-B14F-4D97-AF65-F5344CB8AC3E}">
        <p14:creationId xmlns:p14="http://schemas.microsoft.com/office/powerpoint/2010/main" val="204487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8FCB7164-5CEE-0B0D-B8AC-9FBC6FA32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67" y="1284839"/>
            <a:ext cx="8128080" cy="6858000"/>
          </a:xfrm>
          <a:prstGeom prst="rect">
            <a:avLst/>
          </a:prstGeom>
        </p:spPr>
      </p:pic>
      <p:sp>
        <p:nvSpPr>
          <p:cNvPr id="2" name="Title 1">
            <a:extLst>
              <a:ext uri="{FF2B5EF4-FFF2-40B4-BE49-F238E27FC236}">
                <a16:creationId xmlns:a16="http://schemas.microsoft.com/office/drawing/2014/main" id="{B48B3BAF-3A7F-4222-B034-00C01DA5BA5E}"/>
              </a:ext>
            </a:extLst>
          </p:cNvPr>
          <p:cNvSpPr>
            <a:spLocks noGrp="1"/>
          </p:cNvSpPr>
          <p:nvPr>
            <p:ph type="title"/>
          </p:nvPr>
        </p:nvSpPr>
        <p:spPr>
          <a:xfrm>
            <a:off x="1030514" y="751036"/>
            <a:ext cx="11161486" cy="533803"/>
          </a:xfrm>
        </p:spPr>
        <p:txBody>
          <a:bodyPr/>
          <a:lstStyle/>
          <a:p>
            <a:r>
              <a:rPr lang="sv-FI" kern="0"/>
              <a:t>2.2 www.hanken.fi/en/It-services</a:t>
            </a:r>
            <a:endParaRPr lang="en-GB"/>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41FDE17B-8BF5-0533-3F54-290D6F10D570}"/>
                  </a:ext>
                </a:extLst>
              </p14:cNvPr>
              <p14:cNvContentPartPr/>
              <p14:nvPr/>
            </p14:nvContentPartPr>
            <p14:xfrm>
              <a:off x="341618" y="2044816"/>
              <a:ext cx="568800" cy="664560"/>
            </p14:xfrm>
          </p:contentPart>
        </mc:Choice>
        <mc:Fallback xmlns="">
          <p:pic>
            <p:nvPicPr>
              <p:cNvPr id="13" name="Ink 12">
                <a:extLst>
                  <a:ext uri="{FF2B5EF4-FFF2-40B4-BE49-F238E27FC236}">
                    <a16:creationId xmlns:a16="http://schemas.microsoft.com/office/drawing/2014/main" id="{41FDE17B-8BF5-0533-3F54-290D6F10D570}"/>
                  </a:ext>
                </a:extLst>
              </p:cNvPr>
              <p:cNvPicPr/>
              <p:nvPr/>
            </p:nvPicPr>
            <p:blipFill>
              <a:blip r:embed="rId5"/>
              <a:stretch>
                <a:fillRect/>
              </a:stretch>
            </p:blipFill>
            <p:spPr>
              <a:xfrm>
                <a:off x="323618" y="2026816"/>
                <a:ext cx="60444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B82BACF5-6547-E143-5FEA-F7874CF358B3}"/>
                  </a:ext>
                </a:extLst>
              </p14:cNvPr>
              <p14:cNvContentPartPr/>
              <p14:nvPr/>
            </p14:nvContentPartPr>
            <p14:xfrm>
              <a:off x="823658" y="2540536"/>
              <a:ext cx="104400" cy="252360"/>
            </p14:xfrm>
          </p:contentPart>
        </mc:Choice>
        <mc:Fallback xmlns="">
          <p:pic>
            <p:nvPicPr>
              <p:cNvPr id="14" name="Ink 13">
                <a:extLst>
                  <a:ext uri="{FF2B5EF4-FFF2-40B4-BE49-F238E27FC236}">
                    <a16:creationId xmlns:a16="http://schemas.microsoft.com/office/drawing/2014/main" id="{B82BACF5-6547-E143-5FEA-F7874CF358B3}"/>
                  </a:ext>
                </a:extLst>
              </p:cNvPr>
              <p:cNvPicPr/>
              <p:nvPr/>
            </p:nvPicPr>
            <p:blipFill>
              <a:blip r:embed="rId7"/>
              <a:stretch>
                <a:fillRect/>
              </a:stretch>
            </p:blipFill>
            <p:spPr>
              <a:xfrm>
                <a:off x="805658" y="2522536"/>
                <a:ext cx="140040" cy="288000"/>
              </a:xfrm>
              <a:prstGeom prst="rect">
                <a:avLst/>
              </a:prstGeom>
            </p:spPr>
          </p:pic>
        </mc:Fallback>
      </mc:AlternateContent>
      <p:grpSp>
        <p:nvGrpSpPr>
          <p:cNvPr id="17" name="Group 16">
            <a:extLst>
              <a:ext uri="{FF2B5EF4-FFF2-40B4-BE49-F238E27FC236}">
                <a16:creationId xmlns:a16="http://schemas.microsoft.com/office/drawing/2014/main" id="{A854D65F-24DD-5F86-E2BF-879D0C7DD30F}"/>
              </a:ext>
            </a:extLst>
          </p:cNvPr>
          <p:cNvGrpSpPr/>
          <p:nvPr/>
        </p:nvGrpSpPr>
        <p:grpSpPr>
          <a:xfrm>
            <a:off x="5967698" y="2693896"/>
            <a:ext cx="244800" cy="226440"/>
            <a:chOff x="5967698" y="2693896"/>
            <a:chExt cx="244800" cy="226440"/>
          </a:xfrm>
        </p:grpSpPr>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73203EEC-9707-5908-6227-720A6E244C81}"/>
                    </a:ext>
                  </a:extLst>
                </p14:cNvPr>
                <p14:cNvContentPartPr/>
                <p14:nvPr/>
              </p14:nvContentPartPr>
              <p14:xfrm>
                <a:off x="5992538" y="2693896"/>
                <a:ext cx="219960" cy="178560"/>
              </p14:xfrm>
            </p:contentPart>
          </mc:Choice>
          <mc:Fallback xmlns="">
            <p:pic>
              <p:nvPicPr>
                <p:cNvPr id="15" name="Ink 14">
                  <a:extLst>
                    <a:ext uri="{FF2B5EF4-FFF2-40B4-BE49-F238E27FC236}">
                      <a16:creationId xmlns:a16="http://schemas.microsoft.com/office/drawing/2014/main" id="{73203EEC-9707-5908-6227-720A6E244C81}"/>
                    </a:ext>
                  </a:extLst>
                </p:cNvPr>
                <p:cNvPicPr/>
                <p:nvPr/>
              </p:nvPicPr>
              <p:blipFill>
                <a:blip r:embed="rId9"/>
                <a:stretch>
                  <a:fillRect/>
                </a:stretch>
              </p:blipFill>
              <p:spPr>
                <a:xfrm>
                  <a:off x="5974538" y="2675896"/>
                  <a:ext cx="255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B807719D-43E5-E8C5-56E8-5A9F6048F1B4}"/>
                    </a:ext>
                  </a:extLst>
                </p14:cNvPr>
                <p14:cNvContentPartPr/>
                <p14:nvPr/>
              </p14:nvContentPartPr>
              <p14:xfrm>
                <a:off x="5967698" y="2805496"/>
                <a:ext cx="115920" cy="114840"/>
              </p14:xfrm>
            </p:contentPart>
          </mc:Choice>
          <mc:Fallback xmlns="">
            <p:pic>
              <p:nvPicPr>
                <p:cNvPr id="16" name="Ink 15">
                  <a:extLst>
                    <a:ext uri="{FF2B5EF4-FFF2-40B4-BE49-F238E27FC236}">
                      <a16:creationId xmlns:a16="http://schemas.microsoft.com/office/drawing/2014/main" id="{B807719D-43E5-E8C5-56E8-5A9F6048F1B4}"/>
                    </a:ext>
                  </a:extLst>
                </p:cNvPr>
                <p:cNvPicPr/>
                <p:nvPr/>
              </p:nvPicPr>
              <p:blipFill>
                <a:blip r:embed="rId11"/>
                <a:stretch>
                  <a:fillRect/>
                </a:stretch>
              </p:blipFill>
              <p:spPr>
                <a:xfrm>
                  <a:off x="5949698" y="2787496"/>
                  <a:ext cx="151560" cy="150480"/>
                </a:xfrm>
                <a:prstGeom prst="rect">
                  <a:avLst/>
                </a:prstGeom>
              </p:spPr>
            </p:pic>
          </mc:Fallback>
        </mc:AlternateContent>
      </p:grpSp>
      <p:sp>
        <p:nvSpPr>
          <p:cNvPr id="23" name="TextBox 22">
            <a:extLst>
              <a:ext uri="{FF2B5EF4-FFF2-40B4-BE49-F238E27FC236}">
                <a16:creationId xmlns:a16="http://schemas.microsoft.com/office/drawing/2014/main" id="{09202035-37B3-72B3-390F-242489658FC1}"/>
              </a:ext>
            </a:extLst>
          </p:cNvPr>
          <p:cNvSpPr txBox="1"/>
          <p:nvPr/>
        </p:nvSpPr>
        <p:spPr>
          <a:xfrm>
            <a:off x="9137137" y="1079723"/>
            <a:ext cx="2435955" cy="923330"/>
          </a:xfrm>
          <a:prstGeom prst="rect">
            <a:avLst/>
          </a:prstGeom>
          <a:noFill/>
        </p:spPr>
        <p:txBody>
          <a:bodyPr wrap="square" rtlCol="0">
            <a:spAutoFit/>
          </a:bodyPr>
          <a:lstStyle/>
          <a:p>
            <a:r>
              <a:rPr lang="sv-FI" b="1"/>
              <a:t>Login to </a:t>
            </a:r>
            <a:r>
              <a:rPr lang="sv-FI" b="1" err="1"/>
              <a:t>see</a:t>
            </a:r>
            <a:r>
              <a:rPr lang="sv-FI" b="1"/>
              <a:t> </a:t>
            </a:r>
            <a:r>
              <a:rPr lang="sv-FI" b="1" err="1"/>
              <a:t>tools</a:t>
            </a:r>
            <a:r>
              <a:rPr lang="sv-FI" b="1"/>
              <a:t>, </a:t>
            </a:r>
            <a:r>
              <a:rPr lang="sv-FI" b="1" err="1"/>
              <a:t>links</a:t>
            </a:r>
            <a:r>
              <a:rPr lang="sv-FI" b="1"/>
              <a:t>, information </a:t>
            </a:r>
            <a:r>
              <a:rPr lang="sv-FI" b="1" err="1"/>
              <a:t>aimed</a:t>
            </a:r>
            <a:r>
              <a:rPr lang="sv-FI" b="1"/>
              <a:t> at </a:t>
            </a:r>
            <a:r>
              <a:rPr lang="sv-FI" b="1" err="1"/>
              <a:t>you</a:t>
            </a:r>
            <a:r>
              <a:rPr lang="sv-FI" b="1"/>
              <a:t>!</a:t>
            </a:r>
          </a:p>
        </p:txBody>
      </p:sp>
      <p:sp>
        <p:nvSpPr>
          <p:cNvPr id="26" name="TextBox 25">
            <a:extLst>
              <a:ext uri="{FF2B5EF4-FFF2-40B4-BE49-F238E27FC236}">
                <a16:creationId xmlns:a16="http://schemas.microsoft.com/office/drawing/2014/main" id="{9E8E8297-EB5F-24B3-E1D8-E5BDE37780B2}"/>
              </a:ext>
            </a:extLst>
          </p:cNvPr>
          <p:cNvSpPr txBox="1"/>
          <p:nvPr/>
        </p:nvSpPr>
        <p:spPr>
          <a:xfrm>
            <a:off x="9137136" y="5408945"/>
            <a:ext cx="2435955" cy="369332"/>
          </a:xfrm>
          <a:prstGeom prst="rect">
            <a:avLst/>
          </a:prstGeom>
          <a:noFill/>
        </p:spPr>
        <p:txBody>
          <a:bodyPr wrap="square" rtlCol="0">
            <a:spAutoFit/>
          </a:bodyPr>
          <a:lstStyle/>
          <a:p>
            <a:r>
              <a:rPr lang="sv-FI" b="1" err="1"/>
              <a:t>Latest</a:t>
            </a:r>
            <a:r>
              <a:rPr lang="sv-FI" b="1"/>
              <a:t> IT </a:t>
            </a:r>
            <a:r>
              <a:rPr lang="sv-FI" b="1" err="1"/>
              <a:t>news</a:t>
            </a:r>
            <a:endParaRPr lang="sv-FI" b="1"/>
          </a:p>
        </p:txBody>
      </p:sp>
      <p:sp>
        <p:nvSpPr>
          <p:cNvPr id="27" name="TextBox 26">
            <a:extLst>
              <a:ext uri="{FF2B5EF4-FFF2-40B4-BE49-F238E27FC236}">
                <a16:creationId xmlns:a16="http://schemas.microsoft.com/office/drawing/2014/main" id="{635B872A-3643-9CF8-F4D8-AC485F8CAB5E}"/>
              </a:ext>
            </a:extLst>
          </p:cNvPr>
          <p:cNvSpPr txBox="1"/>
          <p:nvPr/>
        </p:nvSpPr>
        <p:spPr>
          <a:xfrm>
            <a:off x="9137136" y="2654301"/>
            <a:ext cx="2435955" cy="646331"/>
          </a:xfrm>
          <a:prstGeom prst="rect">
            <a:avLst/>
          </a:prstGeom>
          <a:noFill/>
        </p:spPr>
        <p:txBody>
          <a:bodyPr wrap="square" rtlCol="0">
            <a:spAutoFit/>
          </a:bodyPr>
          <a:lstStyle/>
          <a:p>
            <a:r>
              <a:rPr lang="sv-FI" b="1" err="1"/>
              <a:t>Instructions</a:t>
            </a:r>
            <a:r>
              <a:rPr lang="sv-FI" b="1"/>
              <a:t> for </a:t>
            </a:r>
            <a:r>
              <a:rPr lang="sv-FI" b="1" err="1"/>
              <a:t>various</a:t>
            </a:r>
            <a:r>
              <a:rPr lang="sv-FI" b="1"/>
              <a:t> systems</a:t>
            </a:r>
          </a:p>
        </p:txBody>
      </p:sp>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EE94641E-4398-9444-7216-1D79C53A6448}"/>
                  </a:ext>
                </a:extLst>
              </p14:cNvPr>
              <p14:cNvContentPartPr/>
              <p14:nvPr/>
            </p14:nvContentPartPr>
            <p14:xfrm>
              <a:off x="8625218" y="1493296"/>
              <a:ext cx="507960" cy="2962080"/>
            </p14:xfrm>
          </p:contentPart>
        </mc:Choice>
        <mc:Fallback xmlns="">
          <p:pic>
            <p:nvPicPr>
              <p:cNvPr id="28" name="Ink 27">
                <a:extLst>
                  <a:ext uri="{FF2B5EF4-FFF2-40B4-BE49-F238E27FC236}">
                    <a16:creationId xmlns:a16="http://schemas.microsoft.com/office/drawing/2014/main" id="{EE94641E-4398-9444-7216-1D79C53A6448}"/>
                  </a:ext>
                </a:extLst>
              </p:cNvPr>
              <p:cNvPicPr/>
              <p:nvPr/>
            </p:nvPicPr>
            <p:blipFill>
              <a:blip r:embed="rId13"/>
              <a:stretch>
                <a:fillRect/>
              </a:stretch>
            </p:blipFill>
            <p:spPr>
              <a:xfrm>
                <a:off x="8607218" y="1475294"/>
                <a:ext cx="543600" cy="299772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FCB86442-CFB3-7996-E44A-162FCF9C57CF}"/>
                  </a:ext>
                </a:extLst>
              </p14:cNvPr>
              <p14:cNvContentPartPr/>
              <p14:nvPr/>
            </p14:nvContentPartPr>
            <p14:xfrm>
              <a:off x="8354858" y="5137216"/>
              <a:ext cx="807120" cy="366840"/>
            </p14:xfrm>
          </p:contentPart>
        </mc:Choice>
        <mc:Fallback xmlns="">
          <p:pic>
            <p:nvPicPr>
              <p:cNvPr id="30" name="Ink 29">
                <a:extLst>
                  <a:ext uri="{FF2B5EF4-FFF2-40B4-BE49-F238E27FC236}">
                    <a16:creationId xmlns:a16="http://schemas.microsoft.com/office/drawing/2014/main" id="{FCB86442-CFB3-7996-E44A-162FCF9C57CF}"/>
                  </a:ext>
                </a:extLst>
              </p:cNvPr>
              <p:cNvPicPr/>
              <p:nvPr/>
            </p:nvPicPr>
            <p:blipFill>
              <a:blip r:embed="rId15"/>
              <a:stretch>
                <a:fillRect/>
              </a:stretch>
            </p:blipFill>
            <p:spPr>
              <a:xfrm>
                <a:off x="8336858" y="5119216"/>
                <a:ext cx="84276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BC0A01EB-C163-087D-28CC-2A2630150330}"/>
                  </a:ext>
                </a:extLst>
              </p14:cNvPr>
              <p14:cNvContentPartPr/>
              <p14:nvPr/>
            </p14:nvContentPartPr>
            <p14:xfrm>
              <a:off x="8308058" y="5108416"/>
              <a:ext cx="172800" cy="162720"/>
            </p14:xfrm>
          </p:contentPart>
        </mc:Choice>
        <mc:Fallback xmlns="">
          <p:pic>
            <p:nvPicPr>
              <p:cNvPr id="31" name="Ink 30">
                <a:extLst>
                  <a:ext uri="{FF2B5EF4-FFF2-40B4-BE49-F238E27FC236}">
                    <a16:creationId xmlns:a16="http://schemas.microsoft.com/office/drawing/2014/main" id="{BC0A01EB-C163-087D-28CC-2A2630150330}"/>
                  </a:ext>
                </a:extLst>
              </p:cNvPr>
              <p:cNvPicPr/>
              <p:nvPr/>
            </p:nvPicPr>
            <p:blipFill>
              <a:blip r:embed="rId17"/>
              <a:stretch>
                <a:fillRect/>
              </a:stretch>
            </p:blipFill>
            <p:spPr>
              <a:xfrm>
                <a:off x="8290058" y="5090416"/>
                <a:ext cx="208440" cy="198360"/>
              </a:xfrm>
              <a:prstGeom prst="rect">
                <a:avLst/>
              </a:prstGeom>
            </p:spPr>
          </p:pic>
        </mc:Fallback>
      </mc:AlternateContent>
      <p:sp>
        <p:nvSpPr>
          <p:cNvPr id="32" name="TextBox 31">
            <a:extLst>
              <a:ext uri="{FF2B5EF4-FFF2-40B4-BE49-F238E27FC236}">
                <a16:creationId xmlns:a16="http://schemas.microsoft.com/office/drawing/2014/main" id="{C9B6B403-2556-A793-CE60-996325802930}"/>
              </a:ext>
            </a:extLst>
          </p:cNvPr>
          <p:cNvSpPr txBox="1"/>
          <p:nvPr/>
        </p:nvSpPr>
        <p:spPr>
          <a:xfrm>
            <a:off x="9161978" y="5778277"/>
            <a:ext cx="2435955" cy="369332"/>
          </a:xfrm>
          <a:prstGeom prst="rect">
            <a:avLst/>
          </a:prstGeom>
          <a:noFill/>
        </p:spPr>
        <p:txBody>
          <a:bodyPr wrap="square" rtlCol="0">
            <a:spAutoFit/>
          </a:bodyPr>
          <a:lstStyle/>
          <a:p>
            <a:r>
              <a:rPr lang="sv-FI" b="1" err="1"/>
              <a:t>Latest</a:t>
            </a:r>
            <a:r>
              <a:rPr lang="sv-FI" b="1"/>
              <a:t> IT Calendar</a:t>
            </a:r>
          </a:p>
        </p:txBody>
      </p:sp>
      <p:grpSp>
        <p:nvGrpSpPr>
          <p:cNvPr id="35" name="Group 34">
            <a:extLst>
              <a:ext uri="{FF2B5EF4-FFF2-40B4-BE49-F238E27FC236}">
                <a16:creationId xmlns:a16="http://schemas.microsoft.com/office/drawing/2014/main" id="{76942684-448C-F69C-12E5-AE0F014CCC60}"/>
              </a:ext>
            </a:extLst>
          </p:cNvPr>
          <p:cNvGrpSpPr/>
          <p:nvPr/>
        </p:nvGrpSpPr>
        <p:grpSpPr>
          <a:xfrm>
            <a:off x="8902058" y="6190936"/>
            <a:ext cx="325800" cy="624600"/>
            <a:chOff x="8902058" y="6190936"/>
            <a:chExt cx="325800" cy="624600"/>
          </a:xfrm>
        </p:grpSpPr>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2263AC1A-D2C4-05E0-FB1D-A5579643871F}"/>
                    </a:ext>
                  </a:extLst>
                </p14:cNvPr>
                <p14:cNvContentPartPr/>
                <p14:nvPr/>
              </p14:nvContentPartPr>
              <p14:xfrm>
                <a:off x="8945618" y="6190936"/>
                <a:ext cx="282240" cy="624600"/>
              </p14:xfrm>
            </p:contentPart>
          </mc:Choice>
          <mc:Fallback xmlns="">
            <p:pic>
              <p:nvPicPr>
                <p:cNvPr id="33" name="Ink 32">
                  <a:extLst>
                    <a:ext uri="{FF2B5EF4-FFF2-40B4-BE49-F238E27FC236}">
                      <a16:creationId xmlns:a16="http://schemas.microsoft.com/office/drawing/2014/main" id="{2263AC1A-D2C4-05E0-FB1D-A5579643871F}"/>
                    </a:ext>
                  </a:extLst>
                </p:cNvPr>
                <p:cNvPicPr/>
                <p:nvPr/>
              </p:nvPicPr>
              <p:blipFill>
                <a:blip r:embed="rId19"/>
                <a:stretch>
                  <a:fillRect/>
                </a:stretch>
              </p:blipFill>
              <p:spPr>
                <a:xfrm>
                  <a:off x="8927618" y="6172926"/>
                  <a:ext cx="317880" cy="66026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Ink 33">
                  <a:extLst>
                    <a:ext uri="{FF2B5EF4-FFF2-40B4-BE49-F238E27FC236}">
                      <a16:creationId xmlns:a16="http://schemas.microsoft.com/office/drawing/2014/main" id="{1630A93F-913F-E236-B867-DB35AF11948C}"/>
                    </a:ext>
                  </a:extLst>
                </p14:cNvPr>
                <p14:cNvContentPartPr/>
                <p14:nvPr/>
              </p14:nvContentPartPr>
              <p14:xfrm>
                <a:off x="8902058" y="6651736"/>
                <a:ext cx="170280" cy="156600"/>
              </p14:xfrm>
            </p:contentPart>
          </mc:Choice>
          <mc:Fallback xmlns="">
            <p:pic>
              <p:nvPicPr>
                <p:cNvPr id="34" name="Ink 33">
                  <a:extLst>
                    <a:ext uri="{FF2B5EF4-FFF2-40B4-BE49-F238E27FC236}">
                      <a16:creationId xmlns:a16="http://schemas.microsoft.com/office/drawing/2014/main" id="{1630A93F-913F-E236-B867-DB35AF11948C}"/>
                    </a:ext>
                  </a:extLst>
                </p:cNvPr>
                <p:cNvPicPr/>
                <p:nvPr/>
              </p:nvPicPr>
              <p:blipFill>
                <a:blip r:embed="rId21"/>
                <a:stretch>
                  <a:fillRect/>
                </a:stretch>
              </p:blipFill>
              <p:spPr>
                <a:xfrm>
                  <a:off x="8884058" y="6633777"/>
                  <a:ext cx="205920" cy="192158"/>
                </a:xfrm>
                <a:prstGeom prst="rect">
                  <a:avLst/>
                </a:prstGeom>
              </p:spPr>
            </p:pic>
          </mc:Fallback>
        </mc:AlternateContent>
      </p:grpSp>
    </p:spTree>
    <p:extLst>
      <p:ext uri="{BB962C8B-B14F-4D97-AF65-F5344CB8AC3E}">
        <p14:creationId xmlns:p14="http://schemas.microsoft.com/office/powerpoint/2010/main" val="214190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D4974-98A0-44E7-B183-4961AF472C7D}"/>
              </a:ext>
            </a:extLst>
          </p:cNvPr>
          <p:cNvSpPr>
            <a:spLocks noGrp="1"/>
          </p:cNvSpPr>
          <p:nvPr>
            <p:ph type="body" sz="quarter" idx="18"/>
          </p:nvPr>
        </p:nvSpPr>
        <p:spPr>
          <a:xfrm>
            <a:off x="745495" y="1943443"/>
            <a:ext cx="9791369" cy="3522052"/>
          </a:xfrm>
        </p:spPr>
        <p:txBody>
          <a:bodyPr/>
          <a:lstStyle/>
          <a:p>
            <a:pPr marL="0" indent="0">
              <a:buNone/>
            </a:pPr>
            <a:r>
              <a:rPr lang="en-GB" sz="2400" dirty="0"/>
              <a:t>During your time studying at Hanken, you will use several different tools and resources. Below a list of some of the most important</a:t>
            </a:r>
            <a:r>
              <a:rPr lang="sv-FI" sz="2400" dirty="0"/>
              <a:t>:</a:t>
            </a:r>
          </a:p>
          <a:p>
            <a:pPr lvl="1"/>
            <a:r>
              <a:rPr lang="sv-FI" sz="2000" b="1" dirty="0"/>
              <a:t>SISU</a:t>
            </a:r>
            <a:r>
              <a:rPr lang="sv-FI" sz="2000" dirty="0"/>
              <a:t> – </a:t>
            </a:r>
            <a:r>
              <a:rPr lang="en-GB" sz="2000" dirty="0"/>
              <a:t>Course description, course registration and course evaluation</a:t>
            </a:r>
            <a:endParaRPr lang="sv-FI" sz="2000" dirty="0"/>
          </a:p>
          <a:p>
            <a:pPr lvl="1"/>
            <a:r>
              <a:rPr lang="sv-FI" sz="2000" b="1" dirty="0" err="1"/>
              <a:t>Moodle</a:t>
            </a:r>
            <a:r>
              <a:rPr lang="sv-FI" sz="2000" dirty="0"/>
              <a:t> – </a:t>
            </a:r>
            <a:r>
              <a:rPr lang="en-GB" sz="2000" dirty="0"/>
              <a:t>Learning platform; course material, tasks and discussions, exams</a:t>
            </a:r>
          </a:p>
          <a:p>
            <a:pPr lvl="1"/>
            <a:r>
              <a:rPr lang="sv-FI" sz="2000" b="1" dirty="0" err="1"/>
              <a:t>Exam</a:t>
            </a:r>
            <a:r>
              <a:rPr lang="sv-FI" sz="2000" dirty="0"/>
              <a:t> – </a:t>
            </a:r>
            <a:r>
              <a:rPr lang="sv-FI" sz="2000" dirty="0" err="1"/>
              <a:t>Tool</a:t>
            </a:r>
            <a:r>
              <a:rPr lang="sv-FI" sz="2000" dirty="0"/>
              <a:t> for digital </a:t>
            </a:r>
            <a:r>
              <a:rPr lang="sv-FI" sz="2000" dirty="0" err="1"/>
              <a:t>exams</a:t>
            </a:r>
            <a:r>
              <a:rPr lang="sv-FI" sz="2000" dirty="0"/>
              <a:t> in </a:t>
            </a:r>
            <a:r>
              <a:rPr lang="sv-FI" sz="2000" dirty="0" err="1"/>
              <a:t>Examinarium</a:t>
            </a:r>
            <a:endParaRPr lang="sv-FI" sz="2000" dirty="0"/>
          </a:p>
          <a:p>
            <a:pPr lvl="1"/>
            <a:r>
              <a:rPr lang="sv-FI" sz="2000" b="1" dirty="0"/>
              <a:t>HANNA</a:t>
            </a:r>
            <a:r>
              <a:rPr lang="sv-FI" sz="2000" dirty="0"/>
              <a:t> – </a:t>
            </a:r>
            <a:r>
              <a:rPr lang="en-GB" sz="2000" dirty="0"/>
              <a:t>E-books, articles and library services.</a:t>
            </a:r>
          </a:p>
          <a:p>
            <a:pPr lvl="1"/>
            <a:r>
              <a:rPr lang="sv-FI" sz="2000" b="1" dirty="0"/>
              <a:t>EDUROAM</a:t>
            </a:r>
            <a:r>
              <a:rPr lang="sv-FI" sz="2000" dirty="0"/>
              <a:t> – </a:t>
            </a:r>
            <a:r>
              <a:rPr lang="sv-FI" sz="2000" dirty="0" err="1"/>
              <a:t>wireless</a:t>
            </a:r>
            <a:r>
              <a:rPr lang="sv-FI" sz="2000" dirty="0"/>
              <a:t> </a:t>
            </a:r>
            <a:r>
              <a:rPr lang="sv-FI" sz="2000" dirty="0" err="1"/>
              <a:t>network</a:t>
            </a:r>
            <a:endParaRPr lang="sv-FI" sz="2000" dirty="0"/>
          </a:p>
          <a:p>
            <a:pPr lvl="1"/>
            <a:r>
              <a:rPr lang="sv-FI" sz="2000" b="1" dirty="0" err="1"/>
              <a:t>Papercut</a:t>
            </a:r>
            <a:r>
              <a:rPr lang="sv-FI" sz="2000" b="1" dirty="0"/>
              <a:t> </a:t>
            </a:r>
            <a:r>
              <a:rPr lang="sv-FI" sz="2000" b="1" dirty="0" err="1"/>
              <a:t>Mobility</a:t>
            </a:r>
            <a:r>
              <a:rPr lang="sv-FI" sz="2000" b="1" dirty="0"/>
              <a:t> Print </a:t>
            </a:r>
            <a:r>
              <a:rPr lang="sv-FI" sz="2000" dirty="0"/>
              <a:t>– </a:t>
            </a:r>
            <a:r>
              <a:rPr lang="sv-FI" sz="2000" dirty="0" err="1">
                <a:hlinkClick r:id="rId2"/>
              </a:rPr>
              <a:t>printing</a:t>
            </a:r>
            <a:r>
              <a:rPr lang="sv-FI" sz="2000" dirty="0">
                <a:hlinkClick r:id="rId2"/>
              </a:rPr>
              <a:t>, scanning and </a:t>
            </a:r>
            <a:r>
              <a:rPr lang="sv-FI" sz="2000" dirty="0" err="1">
                <a:hlinkClick r:id="rId2"/>
              </a:rPr>
              <a:t>copying</a:t>
            </a:r>
            <a:endParaRPr lang="sv-FI" sz="2000" dirty="0"/>
          </a:p>
          <a:p>
            <a:pPr lvl="1"/>
            <a:r>
              <a:rPr lang="sv-FI" sz="2000" b="1" dirty="0">
                <a:hlinkClick r:id="rId3">
                  <a:extLst>
                    <a:ext uri="{A12FA001-AC4F-418D-AE19-62706E023703}">
                      <ahyp:hlinkClr xmlns:ahyp="http://schemas.microsoft.com/office/drawing/2018/hyperlinkcolor" val="tx"/>
                    </a:ext>
                  </a:extLst>
                </a:hlinkClick>
              </a:rPr>
              <a:t>Microsoft 365 </a:t>
            </a:r>
            <a:r>
              <a:rPr lang="sv-FI" sz="2000" dirty="0"/>
              <a:t>– mail, MS Office, Teams and </a:t>
            </a:r>
            <a:r>
              <a:rPr lang="sv-FI" sz="2000" dirty="0" err="1"/>
              <a:t>OneDrive</a:t>
            </a:r>
            <a:r>
              <a:rPr lang="sv-FI" sz="2000" dirty="0"/>
              <a:t>.</a:t>
            </a:r>
          </a:p>
          <a:p>
            <a:pPr lvl="1"/>
            <a:endParaRPr lang="sv-FI" sz="2000" dirty="0"/>
          </a:p>
          <a:p>
            <a:pPr lvl="1"/>
            <a:endParaRPr lang="sv-FI" sz="2000" dirty="0"/>
          </a:p>
          <a:p>
            <a:pPr lvl="1"/>
            <a:endParaRPr lang="sv-FI" sz="2000" dirty="0"/>
          </a:p>
          <a:p>
            <a:pPr lvl="1"/>
            <a:endParaRPr lang="sv-FI" sz="2000" dirty="0"/>
          </a:p>
          <a:p>
            <a:pPr lvl="1"/>
            <a:endParaRPr lang="sv-FI" sz="2000" dirty="0"/>
          </a:p>
          <a:p>
            <a:pPr lvl="1"/>
            <a:endParaRPr lang="sv-FI" sz="2000" dirty="0"/>
          </a:p>
        </p:txBody>
      </p:sp>
      <p:sp>
        <p:nvSpPr>
          <p:cNvPr id="3" name="Title 2">
            <a:extLst>
              <a:ext uri="{FF2B5EF4-FFF2-40B4-BE49-F238E27FC236}">
                <a16:creationId xmlns:a16="http://schemas.microsoft.com/office/drawing/2014/main" id="{DB9E8183-CA87-4C0A-A630-04FDE362A383}"/>
              </a:ext>
            </a:extLst>
          </p:cNvPr>
          <p:cNvSpPr>
            <a:spLocks noGrp="1"/>
          </p:cNvSpPr>
          <p:nvPr>
            <p:ph type="title"/>
          </p:nvPr>
        </p:nvSpPr>
        <p:spPr/>
        <p:txBody>
          <a:bodyPr/>
          <a:lstStyle/>
          <a:p>
            <a:r>
              <a:rPr lang="sv-FI"/>
              <a:t>2.3 IT in </a:t>
            </a:r>
            <a:r>
              <a:rPr lang="sv-FI" err="1"/>
              <a:t>your</a:t>
            </a:r>
            <a:r>
              <a:rPr lang="sv-FI"/>
              <a:t> studies</a:t>
            </a:r>
          </a:p>
        </p:txBody>
      </p:sp>
      <p:sp>
        <p:nvSpPr>
          <p:cNvPr id="4" name="TextBox 3">
            <a:extLst>
              <a:ext uri="{FF2B5EF4-FFF2-40B4-BE49-F238E27FC236}">
                <a16:creationId xmlns:a16="http://schemas.microsoft.com/office/drawing/2014/main" id="{6BF180E0-DE4F-400D-9CF6-E8A4101465EB}"/>
              </a:ext>
            </a:extLst>
          </p:cNvPr>
          <p:cNvSpPr txBox="1"/>
          <p:nvPr/>
        </p:nvSpPr>
        <p:spPr>
          <a:xfrm>
            <a:off x="2055446" y="6062813"/>
            <a:ext cx="8081108" cy="646331"/>
          </a:xfrm>
          <a:prstGeom prst="rect">
            <a:avLst/>
          </a:prstGeom>
          <a:noFill/>
        </p:spPr>
        <p:txBody>
          <a:bodyPr wrap="square" rtlCol="0">
            <a:spAutoFit/>
          </a:bodyPr>
          <a:lstStyle/>
          <a:p>
            <a:r>
              <a:rPr lang="sv-FI" sz="3600" dirty="0">
                <a:hlinkClick r:id="rId4"/>
              </a:rPr>
              <a:t>https://www.hanken.fi/en/tools-list</a:t>
            </a:r>
            <a:endParaRPr lang="sv-FI" sz="3600" dirty="0"/>
          </a:p>
        </p:txBody>
      </p:sp>
    </p:spTree>
    <p:extLst>
      <p:ext uri="{BB962C8B-B14F-4D97-AF65-F5344CB8AC3E}">
        <p14:creationId xmlns:p14="http://schemas.microsoft.com/office/powerpoint/2010/main" val="150018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8"/>
          </p:nvPr>
        </p:nvSpPr>
        <p:spPr>
          <a:xfrm>
            <a:off x="262270" y="4358161"/>
            <a:ext cx="6179238" cy="1894603"/>
          </a:xfrm>
        </p:spPr>
        <p:txBody>
          <a:bodyPr/>
          <a:lstStyle/>
          <a:p>
            <a:pPr marL="0" indent="0">
              <a:buNone/>
            </a:pPr>
            <a:r>
              <a:rPr lang="sv-FI" sz="2400" b="1" dirty="0" err="1"/>
              <a:t>Sofware</a:t>
            </a:r>
            <a:r>
              <a:rPr lang="sv-FI" sz="2400" dirty="0"/>
              <a:t> </a:t>
            </a:r>
            <a:r>
              <a:rPr lang="sv-FI" sz="2400" dirty="0" err="1"/>
              <a:t>needed</a:t>
            </a:r>
            <a:r>
              <a:rPr lang="sv-FI" sz="2400" dirty="0"/>
              <a:t> for studies is </a:t>
            </a:r>
            <a:r>
              <a:rPr lang="sv-FI" sz="2400" dirty="0" err="1"/>
              <a:t>installed</a:t>
            </a:r>
            <a:r>
              <a:rPr lang="sv-FI" sz="2400" dirty="0"/>
              <a:t> on Hanken student </a:t>
            </a:r>
            <a:r>
              <a:rPr lang="sv-FI" sz="2400" dirty="0" err="1"/>
              <a:t>computers</a:t>
            </a:r>
            <a:r>
              <a:rPr lang="sv-FI" sz="2400" dirty="0"/>
              <a:t> - for </a:t>
            </a:r>
            <a:r>
              <a:rPr lang="sv-FI" sz="2400" dirty="0" err="1"/>
              <a:t>example</a:t>
            </a:r>
            <a:r>
              <a:rPr lang="sv-FI" sz="2400" dirty="0"/>
              <a:t> Microsoft Office, </a:t>
            </a:r>
            <a:r>
              <a:rPr lang="sv-FI" sz="2400" dirty="0" err="1"/>
              <a:t>statistics</a:t>
            </a:r>
            <a:r>
              <a:rPr lang="sv-FI" sz="2400" dirty="0"/>
              <a:t> software etc. </a:t>
            </a:r>
          </a:p>
          <a:p>
            <a:pPr marL="0" indent="0">
              <a:buNone/>
            </a:pPr>
            <a:r>
              <a:rPr lang="sv-FI" sz="2400" dirty="0"/>
              <a:t>In </a:t>
            </a:r>
            <a:r>
              <a:rPr lang="sv-FI" sz="2400" b="1" dirty="0"/>
              <a:t>Quantum</a:t>
            </a:r>
            <a:r>
              <a:rPr lang="sv-FI" sz="2400" dirty="0"/>
              <a:t> </a:t>
            </a:r>
            <a:r>
              <a:rPr lang="sv-FI" sz="2400" dirty="0" err="1"/>
              <a:t>you</a:t>
            </a:r>
            <a:r>
              <a:rPr lang="sv-FI" sz="2400" dirty="0"/>
              <a:t> </a:t>
            </a:r>
            <a:r>
              <a:rPr lang="sv-FI" sz="2400" dirty="0" err="1"/>
              <a:t>can</a:t>
            </a:r>
            <a:r>
              <a:rPr lang="sv-FI" sz="2400" dirty="0"/>
              <a:t> </a:t>
            </a:r>
            <a:r>
              <a:rPr lang="sv-FI" sz="2400" dirty="0" err="1"/>
              <a:t>also</a:t>
            </a:r>
            <a:r>
              <a:rPr lang="sv-FI" sz="2400" dirty="0"/>
              <a:t> </a:t>
            </a:r>
            <a:r>
              <a:rPr lang="sv-FI" sz="2400" dirty="0" err="1"/>
              <a:t>find</a:t>
            </a:r>
            <a:r>
              <a:rPr lang="sv-FI" sz="2400" dirty="0"/>
              <a:t> </a:t>
            </a:r>
            <a:r>
              <a:rPr lang="sv-FI" sz="2400" dirty="0" err="1"/>
              <a:t>some</a:t>
            </a:r>
            <a:r>
              <a:rPr lang="sv-FI" sz="2400" dirty="0"/>
              <a:t> </a:t>
            </a:r>
            <a:r>
              <a:rPr lang="sv-FI" sz="2400" dirty="0" err="1"/>
              <a:t>unique</a:t>
            </a:r>
            <a:r>
              <a:rPr lang="sv-FI" sz="2400" dirty="0"/>
              <a:t> </a:t>
            </a:r>
            <a:r>
              <a:rPr lang="sv-FI" sz="2400" dirty="0" err="1"/>
              <a:t>finance</a:t>
            </a:r>
            <a:r>
              <a:rPr lang="sv-FI" sz="2400" dirty="0"/>
              <a:t> software </a:t>
            </a:r>
            <a:r>
              <a:rPr lang="sv-FI" sz="2400" dirty="0" err="1"/>
              <a:t>installed</a:t>
            </a:r>
            <a:r>
              <a:rPr lang="sv-FI" sz="2400" dirty="0"/>
              <a:t> </a:t>
            </a:r>
            <a:r>
              <a:rPr lang="sv-FI" sz="2400" dirty="0" err="1"/>
              <a:t>only</a:t>
            </a:r>
            <a:r>
              <a:rPr lang="sv-FI" sz="2400" dirty="0"/>
              <a:t> on a </a:t>
            </a:r>
            <a:r>
              <a:rPr lang="sv-FI" sz="2400" dirty="0" err="1"/>
              <a:t>few</a:t>
            </a:r>
            <a:r>
              <a:rPr lang="sv-FI" sz="2400" dirty="0"/>
              <a:t> </a:t>
            </a:r>
            <a:r>
              <a:rPr lang="sv-FI" sz="2400" dirty="0" err="1"/>
              <a:t>computers</a:t>
            </a:r>
            <a:endParaRPr lang="sv-FI" sz="2400" dirty="0"/>
          </a:p>
          <a:p>
            <a:endParaRPr lang="sv-FI" sz="2400" dirty="0"/>
          </a:p>
        </p:txBody>
      </p:sp>
      <p:sp>
        <p:nvSpPr>
          <p:cNvPr id="6" name="Title 1"/>
          <p:cNvSpPr>
            <a:spLocks noGrp="1"/>
          </p:cNvSpPr>
          <p:nvPr>
            <p:ph type="title"/>
          </p:nvPr>
        </p:nvSpPr>
        <p:spPr/>
        <p:txBody>
          <a:bodyPr/>
          <a:lstStyle/>
          <a:p>
            <a:r>
              <a:rPr lang="sv-FI"/>
              <a:t>2.4 Student </a:t>
            </a:r>
            <a:r>
              <a:rPr lang="sv-FI" err="1"/>
              <a:t>computers</a:t>
            </a:r>
            <a:r>
              <a:rPr lang="sv-FI"/>
              <a:t> at Hanken</a:t>
            </a:r>
            <a:endParaRPr lang="fi-FI"/>
          </a:p>
        </p:txBody>
      </p:sp>
      <p:sp>
        <p:nvSpPr>
          <p:cNvPr id="4" name="Content Placeholder 3"/>
          <p:cNvSpPr>
            <a:spLocks noGrp="1"/>
          </p:cNvSpPr>
          <p:nvPr>
            <p:ph sz="half" idx="4294967295"/>
          </p:nvPr>
        </p:nvSpPr>
        <p:spPr>
          <a:xfrm>
            <a:off x="6964326" y="1661680"/>
            <a:ext cx="4965404" cy="4188611"/>
          </a:xfrm>
        </p:spPr>
        <p:txBody>
          <a:bodyPr/>
          <a:lstStyle/>
          <a:p>
            <a:pPr marL="0" indent="0">
              <a:buNone/>
            </a:pPr>
            <a:r>
              <a:rPr lang="sv-FI" sz="2400" dirty="0"/>
              <a:t>Software for </a:t>
            </a:r>
            <a:r>
              <a:rPr lang="sv-FI" sz="2400" b="1" dirty="0" err="1"/>
              <a:t>your</a:t>
            </a:r>
            <a:r>
              <a:rPr lang="sv-FI" sz="2400" b="1" dirty="0"/>
              <a:t> </a:t>
            </a:r>
            <a:r>
              <a:rPr lang="sv-FI" sz="2400" b="1" dirty="0" err="1"/>
              <a:t>own</a:t>
            </a:r>
            <a:r>
              <a:rPr lang="sv-FI" sz="2400" b="1" dirty="0"/>
              <a:t> computer </a:t>
            </a:r>
            <a:br>
              <a:rPr lang="sv-FI" sz="2400" b="1" dirty="0"/>
            </a:br>
            <a:r>
              <a:rPr lang="sv-FI" sz="2400" i="1" dirty="0"/>
              <a:t>(via Campus </a:t>
            </a:r>
            <a:r>
              <a:rPr lang="sv-FI" sz="2400" i="1" dirty="0" err="1"/>
              <a:t>licence</a:t>
            </a:r>
            <a:r>
              <a:rPr lang="sv-FI" sz="2400" i="1" dirty="0"/>
              <a:t>)</a:t>
            </a:r>
            <a:r>
              <a:rPr lang="sv-FI" sz="2400" dirty="0"/>
              <a:t>:</a:t>
            </a:r>
          </a:p>
          <a:p>
            <a:r>
              <a:rPr lang="sv-FI" sz="2400" dirty="0"/>
              <a:t>Microsoft Office – via Microsoft 365, </a:t>
            </a:r>
          </a:p>
          <a:p>
            <a:r>
              <a:rPr lang="sv-FI" sz="2400" dirty="0" err="1"/>
              <a:t>Statistics</a:t>
            </a:r>
            <a:r>
              <a:rPr lang="sv-FI" sz="2400" dirty="0"/>
              <a:t> software (SPSS, </a:t>
            </a:r>
            <a:r>
              <a:rPr lang="sv-FI" sz="2400" dirty="0" err="1"/>
              <a:t>Oxmetrics</a:t>
            </a:r>
            <a:r>
              <a:rPr lang="sv-FI" sz="2400" dirty="0"/>
              <a:t>)</a:t>
            </a:r>
          </a:p>
          <a:p>
            <a:r>
              <a:rPr lang="sv-FI" sz="2400" dirty="0"/>
              <a:t>F-</a:t>
            </a:r>
            <a:r>
              <a:rPr lang="sv-FI" sz="2400" dirty="0" err="1"/>
              <a:t>secure</a:t>
            </a:r>
            <a:endParaRPr lang="sv-FI" sz="2400" dirty="0"/>
          </a:p>
          <a:p>
            <a:pPr lvl="1"/>
            <a:r>
              <a:rPr lang="sv-FI" sz="2400" dirty="0" err="1"/>
              <a:t>Safe</a:t>
            </a:r>
            <a:r>
              <a:rPr lang="sv-FI" sz="2400" dirty="0"/>
              <a:t>:  5€/</a:t>
            </a:r>
            <a:r>
              <a:rPr lang="sv-FI" sz="2400" dirty="0" err="1"/>
              <a:t>year</a:t>
            </a:r>
            <a:endParaRPr lang="sv-FI" sz="2400" dirty="0"/>
          </a:p>
          <a:p>
            <a:pPr lvl="1"/>
            <a:r>
              <a:rPr lang="sv-FI" sz="2400" dirty="0"/>
              <a:t>Total: 15€/</a:t>
            </a:r>
            <a:r>
              <a:rPr lang="sv-FI" sz="2400" dirty="0" err="1"/>
              <a:t>year</a:t>
            </a:r>
            <a:endParaRPr lang="sv-FI" sz="2400" dirty="0"/>
          </a:p>
        </p:txBody>
      </p:sp>
      <p:sp>
        <p:nvSpPr>
          <p:cNvPr id="7" name="Rectangle 6"/>
          <p:cNvSpPr/>
          <p:nvPr/>
        </p:nvSpPr>
        <p:spPr>
          <a:xfrm>
            <a:off x="1030514" y="1661680"/>
            <a:ext cx="4501116" cy="2677656"/>
          </a:xfrm>
          <a:prstGeom prst="rect">
            <a:avLst/>
          </a:prstGeom>
        </p:spPr>
        <p:txBody>
          <a:bodyPr wrap="square" lIns="91440" tIns="45720" rIns="91440" bIns="45720" anchor="t">
            <a:spAutoFit/>
          </a:bodyPr>
          <a:lstStyle/>
          <a:p>
            <a:r>
              <a:rPr lang="sv-FI" sz="2400" b="1" dirty="0">
                <a:latin typeface="+mn-lt"/>
              </a:rPr>
              <a:t>In </a:t>
            </a:r>
            <a:r>
              <a:rPr lang="sv-FI" sz="2400" b="1" dirty="0" err="1">
                <a:latin typeface="+mn-lt"/>
              </a:rPr>
              <a:t>Helsinki</a:t>
            </a:r>
            <a:endParaRPr lang="sv-FI" sz="2400" b="1" dirty="0">
              <a:latin typeface="+mn-lt"/>
            </a:endParaRPr>
          </a:p>
          <a:p>
            <a:pPr marL="342900" indent="-342900">
              <a:buFont typeface="Arial" panose="020B0604020202020204" pitchFamily="34" charset="0"/>
              <a:buChar char="•"/>
            </a:pPr>
            <a:r>
              <a:rPr lang="sv-FI" sz="2400" dirty="0" err="1"/>
              <a:t>room</a:t>
            </a:r>
            <a:r>
              <a:rPr lang="sv-FI" sz="2400" dirty="0">
                <a:latin typeface="+mn-lt"/>
              </a:rPr>
              <a:t> A407</a:t>
            </a:r>
            <a:r>
              <a:rPr lang="sv-FI" sz="2400" dirty="0"/>
              <a:t>, 4:th </a:t>
            </a:r>
            <a:r>
              <a:rPr lang="sv-FI" sz="2400" dirty="0" err="1"/>
              <a:t>floor</a:t>
            </a:r>
            <a:endParaRPr lang="sv-FI" sz="2400" dirty="0">
              <a:latin typeface="+mn-lt"/>
            </a:endParaRPr>
          </a:p>
          <a:p>
            <a:pPr marL="342900" indent="-342900">
              <a:buFont typeface="Arial" panose="020B0604020202020204" pitchFamily="34" charset="0"/>
              <a:buChar char="•"/>
            </a:pPr>
            <a:r>
              <a:rPr lang="sv-FI" sz="2400" dirty="0">
                <a:latin typeface="+mn-lt"/>
              </a:rPr>
              <a:t>Quantum, 1st </a:t>
            </a:r>
            <a:r>
              <a:rPr lang="sv-FI" sz="2400" dirty="0" err="1">
                <a:latin typeface="+mn-lt"/>
              </a:rPr>
              <a:t>floor</a:t>
            </a:r>
            <a:endParaRPr lang="sv-FI" sz="2400" dirty="0">
              <a:latin typeface="+mn-lt"/>
            </a:endParaRPr>
          </a:p>
          <a:p>
            <a:pPr marL="342900" indent="-342900">
              <a:buFont typeface="Arial" panose="020B0604020202020204" pitchFamily="34" charset="0"/>
              <a:buChar char="•"/>
            </a:pPr>
            <a:r>
              <a:rPr lang="sv-FI" sz="2400" dirty="0" err="1">
                <a:latin typeface="+mn-lt"/>
              </a:rPr>
              <a:t>Library</a:t>
            </a:r>
            <a:endParaRPr lang="sv-FI" sz="2400" dirty="0">
              <a:latin typeface="+mn-lt"/>
            </a:endParaRPr>
          </a:p>
          <a:p>
            <a:r>
              <a:rPr lang="sv-FI" sz="2400" b="1" dirty="0">
                <a:latin typeface="+mn-lt"/>
              </a:rPr>
              <a:t>In </a:t>
            </a:r>
            <a:r>
              <a:rPr lang="sv-FI" sz="2400" b="1" dirty="0" err="1">
                <a:latin typeface="+mn-lt"/>
              </a:rPr>
              <a:t>Vaasa</a:t>
            </a:r>
            <a:endParaRPr lang="sv-FI" sz="2400" b="1" dirty="0">
              <a:latin typeface="+mn-lt"/>
            </a:endParaRPr>
          </a:p>
          <a:p>
            <a:pPr marL="342900" indent="-342900">
              <a:buFont typeface="Arial" panose="020B0604020202020204" pitchFamily="34" charset="0"/>
              <a:buChar char="•"/>
            </a:pPr>
            <a:r>
              <a:rPr lang="sv-FI" sz="2400" dirty="0"/>
              <a:t>3:rd </a:t>
            </a:r>
            <a:r>
              <a:rPr lang="sv-FI" sz="2400" dirty="0" err="1"/>
              <a:t>floor</a:t>
            </a:r>
            <a:r>
              <a:rPr lang="sv-FI" sz="2400" dirty="0"/>
              <a:t>, </a:t>
            </a:r>
            <a:r>
              <a:rPr lang="sv-FI" sz="2400" dirty="0" err="1"/>
              <a:t>room</a:t>
            </a:r>
            <a:r>
              <a:rPr lang="sv-FI" sz="2400" dirty="0"/>
              <a:t> v317</a:t>
            </a:r>
          </a:p>
          <a:p>
            <a:pPr marL="342900" indent="-342900">
              <a:buFont typeface="Arial" panose="020B0604020202020204" pitchFamily="34" charset="0"/>
              <a:buChar char="•"/>
            </a:pPr>
            <a:r>
              <a:rPr lang="sv-FI" sz="2400" dirty="0"/>
              <a:t>Quantum - v325</a:t>
            </a:r>
            <a:endParaRPr lang="sv-FI" sz="2400" dirty="0">
              <a:latin typeface="+mn-lt"/>
            </a:endParaRPr>
          </a:p>
        </p:txBody>
      </p:sp>
      <p:sp>
        <p:nvSpPr>
          <p:cNvPr id="2" name="TextBox 1">
            <a:extLst>
              <a:ext uri="{FF2B5EF4-FFF2-40B4-BE49-F238E27FC236}">
                <a16:creationId xmlns:a16="http://schemas.microsoft.com/office/drawing/2014/main" id="{96912C68-084E-4C44-9533-CF9C13348489}"/>
              </a:ext>
            </a:extLst>
          </p:cNvPr>
          <p:cNvSpPr txBox="1"/>
          <p:nvPr/>
        </p:nvSpPr>
        <p:spPr>
          <a:xfrm>
            <a:off x="3912648" y="6232093"/>
            <a:ext cx="8279352" cy="369332"/>
          </a:xfrm>
          <a:prstGeom prst="rect">
            <a:avLst/>
          </a:prstGeom>
          <a:noFill/>
        </p:spPr>
        <p:txBody>
          <a:bodyPr wrap="square" lIns="91440" tIns="45720" rIns="91440" bIns="45720" rtlCol="0" anchor="t">
            <a:spAutoFit/>
          </a:bodyPr>
          <a:lstStyle/>
          <a:p>
            <a:pPr algn="ctr"/>
            <a:r>
              <a:rPr lang="sv-FI" dirty="0" err="1">
                <a:latin typeface="Arial"/>
                <a:cs typeface="Arial"/>
              </a:rPr>
              <a:t>More</a:t>
            </a:r>
            <a:r>
              <a:rPr lang="sv-FI" dirty="0">
                <a:latin typeface="Arial"/>
                <a:cs typeface="Arial"/>
              </a:rPr>
              <a:t> information</a:t>
            </a:r>
            <a:r>
              <a:rPr lang="sv-FI" sz="1800" dirty="0">
                <a:latin typeface="Arial"/>
                <a:cs typeface="Arial"/>
              </a:rPr>
              <a:t>: </a:t>
            </a:r>
            <a:r>
              <a:rPr lang="sv-FI" sz="1800" i="1" dirty="0">
                <a:latin typeface="Arial"/>
                <a:cs typeface="Arial"/>
                <a:hlinkClick r:id="rId2">
                  <a:extLst>
                    <a:ext uri="{A12FA001-AC4F-418D-AE19-62706E023703}">
                      <ahyp:hlinkClr xmlns:ahyp="http://schemas.microsoft.com/office/drawing/2018/hyperlinkcolor" val="tx"/>
                    </a:ext>
                  </a:extLst>
                </a:hlinkClick>
              </a:rPr>
              <a:t>IT-services- </a:t>
            </a:r>
            <a:r>
              <a:rPr lang="sv-FI" sz="1800" i="1" dirty="0" err="1">
                <a:latin typeface="Arial"/>
                <a:cs typeface="Arial"/>
                <a:hlinkClick r:id="rId2">
                  <a:extLst>
                    <a:ext uri="{A12FA001-AC4F-418D-AE19-62706E023703}">
                      <ahyp:hlinkClr xmlns:ahyp="http://schemas.microsoft.com/office/drawing/2018/hyperlinkcolor" val="tx"/>
                    </a:ext>
                  </a:extLst>
                </a:hlinkClick>
              </a:rPr>
              <a:t>Computers</a:t>
            </a:r>
            <a:endParaRPr lang="fi-FI" sz="1800" i="1" dirty="0">
              <a:latin typeface="Arial"/>
              <a:cs typeface="Arial"/>
            </a:endParaRPr>
          </a:p>
        </p:txBody>
      </p:sp>
    </p:spTree>
    <p:extLst>
      <p:ext uri="{BB962C8B-B14F-4D97-AF65-F5344CB8AC3E}">
        <p14:creationId xmlns:p14="http://schemas.microsoft.com/office/powerpoint/2010/main" val="1002741019"/>
      </p:ext>
    </p:extLst>
  </p:cSld>
  <p:clrMapOvr>
    <a:masterClrMapping/>
  </p:clrMapOvr>
</p:sld>
</file>

<file path=ppt/theme/theme1.xml><?xml version="1.0" encoding="utf-8"?>
<a:theme xmlns:a="http://schemas.openxmlformats.org/drawingml/2006/main" name="Hanken">
  <a:themeElements>
    <a:clrScheme name="Hanken Color">
      <a:dk1>
        <a:sysClr val="windowText" lastClr="000000"/>
      </a:dk1>
      <a:lt1>
        <a:sysClr val="window" lastClr="FFFFFF"/>
      </a:lt1>
      <a:dk2>
        <a:srgbClr val="000000"/>
      </a:dk2>
      <a:lt2>
        <a:srgbClr val="F8F8F8"/>
      </a:lt2>
      <a:accent1>
        <a:srgbClr val="4F8195"/>
      </a:accent1>
      <a:accent2>
        <a:srgbClr val="E4855B"/>
      </a:accent2>
      <a:accent3>
        <a:srgbClr val="89944A"/>
      </a:accent3>
      <a:accent4>
        <a:srgbClr val="8EAFAF"/>
      </a:accent4>
      <a:accent5>
        <a:srgbClr val="EABAB0"/>
      </a:accent5>
      <a:accent6>
        <a:srgbClr val="ADBCBA"/>
      </a:accent6>
      <a:hlink>
        <a:srgbClr val="89944A"/>
      </a:hlink>
      <a:folHlink>
        <a:srgbClr val="4F8195"/>
      </a:folHlink>
    </a:clrScheme>
    <a:fontScheme name="Hanken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ken ppt wide swedish.pptx" id="{9D34BEB1-B1F4-4EB9-98B9-426FF81871AA}" vid="{C4BC7E5F-3A98-41DA-80D4-9144928AA519}"/>
    </a:ext>
  </a:extLst>
</a:theme>
</file>

<file path=ppt/theme/theme2.xml><?xml version="1.0" encoding="utf-8"?>
<a:theme xmlns:a="http://schemas.openxmlformats.org/drawingml/2006/main" name="Office Theme">
  <a:themeElements>
    <a:clrScheme name="Hanken Color">
      <a:dk1>
        <a:sysClr val="windowText" lastClr="000000"/>
      </a:dk1>
      <a:lt1>
        <a:sysClr val="window" lastClr="FFFFFF"/>
      </a:lt1>
      <a:dk2>
        <a:srgbClr val="000000"/>
      </a:dk2>
      <a:lt2>
        <a:srgbClr val="F8F8F8"/>
      </a:lt2>
      <a:accent1>
        <a:srgbClr val="4F8195"/>
      </a:accent1>
      <a:accent2>
        <a:srgbClr val="E4855B"/>
      </a:accent2>
      <a:accent3>
        <a:srgbClr val="89944A"/>
      </a:accent3>
      <a:accent4>
        <a:srgbClr val="8EAFAF"/>
      </a:accent4>
      <a:accent5>
        <a:srgbClr val="EABAB0"/>
      </a:accent5>
      <a:accent6>
        <a:srgbClr val="ADBCBA"/>
      </a:accent6>
      <a:hlink>
        <a:srgbClr val="89944A"/>
      </a:hlink>
      <a:folHlink>
        <a:srgbClr val="4F8195"/>
      </a:folHlink>
    </a:clrScheme>
    <a:fontScheme name="Hanken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anken Color">
      <a:dk1>
        <a:sysClr val="windowText" lastClr="000000"/>
      </a:dk1>
      <a:lt1>
        <a:sysClr val="window" lastClr="FFFFFF"/>
      </a:lt1>
      <a:dk2>
        <a:srgbClr val="000000"/>
      </a:dk2>
      <a:lt2>
        <a:srgbClr val="F8F8F8"/>
      </a:lt2>
      <a:accent1>
        <a:srgbClr val="4F8195"/>
      </a:accent1>
      <a:accent2>
        <a:srgbClr val="E4855B"/>
      </a:accent2>
      <a:accent3>
        <a:srgbClr val="89944A"/>
      </a:accent3>
      <a:accent4>
        <a:srgbClr val="8EAFAF"/>
      </a:accent4>
      <a:accent5>
        <a:srgbClr val="EABAB0"/>
      </a:accent5>
      <a:accent6>
        <a:srgbClr val="ADBCBA"/>
      </a:accent6>
      <a:hlink>
        <a:srgbClr val="89944A"/>
      </a:hlink>
      <a:folHlink>
        <a:srgbClr val="4F8195"/>
      </a:folHlink>
    </a:clrScheme>
    <a:fontScheme name="Hanken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a798878-3097-45b1-ad11-5d86a361a536" xsi:nil="true"/>
    <lcf76f155ced4ddcb4097134ff3c332f xmlns="ca889c9b-3ef1-4bad-8fbd-85a65ccc7d3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6D6EE96424BC4A9551D07313BACA2A" ma:contentTypeVersion="20" ma:contentTypeDescription="Create a new document." ma:contentTypeScope="" ma:versionID="354715d9ca46d7c5710f0e8e3d323dae">
  <xsd:schema xmlns:xsd="http://www.w3.org/2001/XMLSchema" xmlns:xs="http://www.w3.org/2001/XMLSchema" xmlns:p="http://schemas.microsoft.com/office/2006/metadata/properties" xmlns:ns2="4a798878-3097-45b1-ad11-5d86a361a536" xmlns:ns3="ca889c9b-3ef1-4bad-8fbd-85a65ccc7d33" targetNamespace="http://schemas.microsoft.com/office/2006/metadata/properties" ma:root="true" ma:fieldsID="3e9639fed4e97f876e3940fd27bf02e2" ns2:_="" ns3:_="">
    <xsd:import namespace="4a798878-3097-45b1-ad11-5d86a361a536"/>
    <xsd:import namespace="ca889c9b-3ef1-4bad-8fbd-85a65ccc7d3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98878-3097-45b1-ad11-5d86a361a5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50f4d1bb-af44-4bfa-a0a0-bdf65bdb6149}" ma:internalName="TaxCatchAll" ma:showField="CatchAllData" ma:web="4a798878-3097-45b1-ad11-5d86a361a53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89c9b-3ef1-4bad-8fbd-85a65ccc7d3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ae2630-cedc-4581-be10-a37bae39f565"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F2970-80F2-4ECE-942B-3C8285DAF73A}">
  <ds:schemaRefs>
    <ds:schemaRef ds:uri="http://schemas.microsoft.com/sharepoint/v3/contenttype/forms"/>
  </ds:schemaRefs>
</ds:datastoreItem>
</file>

<file path=customXml/itemProps2.xml><?xml version="1.0" encoding="utf-8"?>
<ds:datastoreItem xmlns:ds="http://schemas.openxmlformats.org/officeDocument/2006/customXml" ds:itemID="{FD50F65C-6D3F-420B-848B-66EF864BE5CC}">
  <ds:schemaRef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4a798878-3097-45b1-ad11-5d86a361a536"/>
    <ds:schemaRef ds:uri="http://schemas.microsoft.com/office/infopath/2007/PartnerControls"/>
    <ds:schemaRef ds:uri="http://schemas.openxmlformats.org/package/2006/metadata/core-properties"/>
    <ds:schemaRef ds:uri="ca889c9b-3ef1-4bad-8fbd-85a65ccc7d33"/>
    <ds:schemaRef ds:uri="http://purl.org/dc/dcmitype/"/>
  </ds:schemaRefs>
</ds:datastoreItem>
</file>

<file path=customXml/itemProps3.xml><?xml version="1.0" encoding="utf-8"?>
<ds:datastoreItem xmlns:ds="http://schemas.openxmlformats.org/officeDocument/2006/customXml" ds:itemID="{51B15F30-4903-462F-AA0A-6DF6AEF515C2}">
  <ds:schemaRefs>
    <ds:schemaRef ds:uri="4a798878-3097-45b1-ad11-5d86a361a536"/>
    <ds:schemaRef ds:uri="ca889c9b-3ef1-4bad-8fbd-85a65ccc7d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hanken_template_2021</Template>
  <TotalTime>968</TotalTime>
  <Words>1330</Words>
  <Application>Microsoft Office PowerPoint</Application>
  <PresentationFormat>Widescreen</PresentationFormat>
  <Paragraphs>173</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Georgia</vt:lpstr>
      <vt:lpstr>Wingdings</vt:lpstr>
      <vt:lpstr>Hanken</vt:lpstr>
      <vt:lpstr>PowerPoint Presentation</vt:lpstr>
      <vt:lpstr>IT Services at Hanken  Datacentralen</vt:lpstr>
      <vt:lpstr>1. Hanken IT services</vt:lpstr>
      <vt:lpstr>1.1 IT Services – Responsibility areas</vt:lpstr>
      <vt:lpstr>2.1  Hanken Webpages and MyWeb</vt:lpstr>
      <vt:lpstr>2.1 Hanken Webpages and MyWeb</vt:lpstr>
      <vt:lpstr>2.2 www.hanken.fi/en/It-services</vt:lpstr>
      <vt:lpstr>2.3 IT in your studies</vt:lpstr>
      <vt:lpstr>2.4 Student computers at Hanken</vt:lpstr>
      <vt:lpstr>2.5 Printing/ Scanning/ Copying</vt:lpstr>
      <vt:lpstr>2.6 Wireless network and printing from your own computer </vt:lpstr>
      <vt:lpstr>2.7 Microsoft 365</vt:lpstr>
      <vt:lpstr>3 Access control</vt:lpstr>
      <vt:lpstr>3.1 Your User-ID</vt:lpstr>
      <vt:lpstr>3.1 Your User-ID, cont.</vt:lpstr>
      <vt:lpstr>3.2 Your official Hanken e-mail</vt:lpstr>
      <vt:lpstr>3.3 Fishing warning</vt:lpstr>
      <vt:lpstr>3.4 Multifactor authentication (MFA)</vt:lpstr>
      <vt:lpstr>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Magnus Sippel</dc:creator>
  <cp:lastModifiedBy>Kicka Lindroos</cp:lastModifiedBy>
  <cp:revision>4</cp:revision>
  <cp:lastPrinted>2024-01-18T10:57:24Z</cp:lastPrinted>
  <dcterms:created xsi:type="dcterms:W3CDTF">2021-01-14T08:42:56Z</dcterms:created>
  <dcterms:modified xsi:type="dcterms:W3CDTF">2024-01-18T11:01:27Z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0x010100DA6D6EE96424BC4A9551D07313BACA2A</vt:lpwstr>
  </property>
  <property fmtid="{D5CDD505-2E9C-101B-9397-08002B2CF9AE}" pid="3" name="MediaServiceImageTags">
    <vt:lpwstr/>
  </property>
</Properties>
</file>