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7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0DDFB4-DEC7-D3D0-C16F-D0BEE5448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i</a:t>
            </a:r>
            <a:r>
              <a:rPr lang="en-GB" dirty="0">
                <a:solidFill>
                  <a:srgbClr val="000000"/>
                </a:solidFill>
              </a:rPr>
              <a:t>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together with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The Double Degree programme includes one semester at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 in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, Sweden and one semester at Hanken in Vaasa,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BB3FA-1581-38A2-5B7B-1786FB6F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3F7B69D-395C-9F4D-5BB3-8628F0648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30" y="4351663"/>
            <a:ext cx="3171270" cy="12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</a:t>
            </a:r>
            <a:r>
              <a:rPr lang="en-GB" sz="1600" dirty="0" err="1"/>
              <a:t>Hanken's</a:t>
            </a:r>
            <a:r>
              <a:rPr lang="en-GB" sz="1600" dirty="0"/>
              <a:t> course offerings include MOOCs on topics such as service research, logistics and sustainable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MOOCs on the </a:t>
            </a:r>
            <a:r>
              <a:rPr lang="en-GB" sz="1600" dirty="0" err="1"/>
              <a:t>FutureLearn</a:t>
            </a:r>
            <a:r>
              <a:rPr lang="en-GB" sz="1600" dirty="0"/>
              <a:t> platform. Course participants can access short lectures, articles, discussions and tests remotely. All course material is adapted for use on both mobile devices and computers.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questions about </a:t>
            </a:r>
            <a:r>
              <a:rPr lang="en-GB" sz="1600" dirty="0" err="1"/>
              <a:t>Hanken's</a:t>
            </a:r>
            <a:r>
              <a:rPr lang="en-GB" sz="1600" dirty="0"/>
              <a:t> MOOCs, </a:t>
            </a:r>
            <a:br>
              <a:rPr lang="en-GB" sz="1600" dirty="0"/>
            </a:br>
            <a:r>
              <a:rPr lang="en-GB" sz="1600" dirty="0"/>
              <a:t>please 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Joint </a:t>
            </a:r>
            <a:r>
              <a:rPr lang="en-GB" sz="1600" dirty="0"/>
              <a:t>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AU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Wants to help members achieve significant growth</a:t>
            </a:r>
          </a:p>
          <a:p>
            <a:r>
              <a:rPr lang="en-AU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Management of big data and alternative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29,3 M€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214,7 M€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(60)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2 910 students (2025)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2 778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132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18 % 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317 employees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Finland’s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#60 (2025)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23242"/>
              </p:ext>
            </p:extLst>
          </p:nvPr>
        </p:nvGraphicFramePr>
        <p:xfrm>
          <a:off x="937931" y="1800602"/>
          <a:ext cx="9985744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AFG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14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German 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</a:t>
            </a:r>
            <a:r>
              <a:rPr lang="en-GB" sz="1600"/>
              <a:t>) </a:t>
            </a:r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d867e5a5-5a72-4279-b3fe-d5c726f7d865"/>
    <ds:schemaRef ds:uri="e5632ad3-7c0f-488d-a5e8-26b18da0eb7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1059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MASTER’S DOUBLE DEGREE PROGRAMME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30</cp:revision>
  <dcterms:created xsi:type="dcterms:W3CDTF">2024-06-13T10:11:02Z</dcterms:created>
  <dcterms:modified xsi:type="dcterms:W3CDTF">2026-04-23T09:29:42Z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