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2" r:id="rId12"/>
    <p:sldId id="261" r:id="rId13"/>
    <p:sldId id="264" r:id="rId14"/>
    <p:sldId id="265" r:id="rId15"/>
    <p:sldId id="276" r:id="rId16"/>
    <p:sldId id="266" r:id="rId17"/>
    <p:sldId id="263" r:id="rId18"/>
    <p:sldId id="267" r:id="rId19"/>
    <p:sldId id="269" r:id="rId20"/>
    <p:sldId id="270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inglab@hanken.fi" TargetMode="External"/><Relationship Id="rId2" Type="http://schemas.openxmlformats.org/officeDocument/2006/relationships/hyperlink" Target="https://www.futurelearn.com/partners/hanken-school-of-economics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66ED548-AE04-A29A-1266-76330C6CA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</a:rPr>
              <a:t>Master’s Double Degree Programme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hållbarhetsredovisning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och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finansiell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analys</a:t>
            </a:r>
            <a:r>
              <a:rPr lang="en-GB" sz="1600" dirty="0">
                <a:solidFill>
                  <a:srgbClr val="000000"/>
                </a:solidFill>
              </a:rPr>
              <a:t> (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Sustainability Reporting and Financial Analysis)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tillsammans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med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Universitet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i="0" dirty="0">
                <a:solidFill>
                  <a:srgbClr val="000000"/>
                </a:solidFill>
                <a:effectLst/>
              </a:rPr>
              <a:t>Double </a:t>
            </a:r>
            <a:r>
              <a:rPr lang="sv-FI" sz="1600" i="0" dirty="0" err="1">
                <a:solidFill>
                  <a:srgbClr val="000000"/>
                </a:solidFill>
                <a:effectLst/>
              </a:rPr>
              <a:t>Degree</a:t>
            </a:r>
            <a:r>
              <a:rPr lang="sv-FI" sz="1600" i="0" dirty="0">
                <a:solidFill>
                  <a:srgbClr val="000000"/>
                </a:solidFill>
                <a:effectLst/>
              </a:rPr>
              <a:t>-programmet omfattar en termin vid Umeå universitet i Umeå, Sverige och en termin vid Hanken i Vasa,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AEF5C-20BA-05A9-20A9-4378AABF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A92754E-717B-C2E3-F095-75AE4B3687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4139423"/>
            <a:ext cx="3204904" cy="12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6477DD-F6D4-823C-F755-F455BB8E2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879" y="1695841"/>
            <a:ext cx="8386038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globalt tillgängliga kurser som är gratis och öppna för alla. Hankens kursutbud innefattar </a:t>
            </a:r>
            <a:r>
              <a:rPr lang="sv-FI" sz="1600" dirty="0" err="1"/>
              <a:t>MOOC:ar</a:t>
            </a:r>
            <a:r>
              <a:rPr lang="sv-FI" sz="1600" dirty="0"/>
              <a:t> i ämnen som tjänsteforskning, logistik och hållbar utveckling.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</a:t>
            </a:r>
            <a:r>
              <a:rPr lang="sv-FI" sz="1600" dirty="0" err="1"/>
              <a:t>MOOC:ar</a:t>
            </a:r>
            <a:r>
              <a:rPr lang="sv-FI" sz="1600" dirty="0"/>
              <a:t> via plattformen </a:t>
            </a:r>
            <a:r>
              <a:rPr lang="sv-FI" sz="1600" dirty="0" err="1">
                <a:hlinkClick r:id="rId2"/>
              </a:rPr>
              <a:t>FutureLearn</a:t>
            </a:r>
            <a:r>
              <a:rPr lang="sv-FI" sz="1600" dirty="0"/>
              <a:t>. Kursdeltagarna får ta del av korta föreläsningar, artiklar, diskussioner och tester på distans. Allt kursmaterial är anpassat för användning på både mobila enheter och datorer.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För frågor om Hankens </a:t>
            </a:r>
            <a:r>
              <a:rPr lang="sv-FI" sz="1600" dirty="0" err="1"/>
              <a:t>MOOC:ar</a:t>
            </a:r>
            <a:r>
              <a:rPr lang="sv-FI" sz="1600" dirty="0"/>
              <a:t>, kontakta </a:t>
            </a:r>
            <a:r>
              <a:rPr lang="sv-FI" sz="1600" dirty="0" err="1"/>
              <a:t>Teaching</a:t>
            </a:r>
            <a:r>
              <a:rPr lang="sv-FI" sz="1600" dirty="0"/>
              <a:t> Lab: </a:t>
            </a:r>
            <a:r>
              <a:rPr lang="sv-FI" sz="1600" dirty="0">
                <a:hlinkClick r:id="rId3"/>
              </a:rPr>
              <a:t>teachinglab@hanken.fi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6D89F-723B-723F-9F57-45123AED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5267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D1E6F6-0E6B-D55E-E75D-80EEE9930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5057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 termin utomlands (utbytesstudier eller praktik) ingår som en obligatorisk del av kandidatexamen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skickar ut ca 260 utbytesstudenter och tar emot ca 220 inkommande utbytesstudenter per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Alla inkommande utbytesstudenter tas emot av Hankens engagerade tutorer som ger hjälp och stöd och ordnar socialt program under hela terminen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8A89-C785-EE5F-672E-CD195D64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STUDENTUTBYTE</a:t>
            </a:r>
          </a:p>
        </p:txBody>
      </p:sp>
      <p:pic>
        <p:nvPicPr>
          <p:cNvPr id="11" name="Picture Placeholder 10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D101B7C3-1FBD-3737-DD50-4D9227F392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D8A76-8F16-CCE5-617B-3582295F2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1492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ED6A32-3837-EB25-06F2-7F2A8D423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4" y="1530981"/>
            <a:ext cx="4515787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har över 130 samarbets-</a:t>
            </a:r>
            <a:br>
              <a:rPr lang="sv-FI" sz="1600" dirty="0"/>
            </a:br>
            <a:r>
              <a:rPr lang="sv-FI" sz="1600" dirty="0"/>
              <a:t>universitet i fler än 38 länder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är aktiv i Erasmus+ och </a:t>
            </a:r>
            <a:br>
              <a:rPr lang="sv-FI" sz="1600" dirty="0"/>
            </a:br>
            <a:r>
              <a:rPr lang="sv-FI" sz="1600" dirty="0"/>
              <a:t>Nordplus-programmen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Gemensam Winter </a:t>
            </a:r>
            <a:r>
              <a:rPr lang="sv-FI" sz="1600" dirty="0" err="1"/>
              <a:t>School</a:t>
            </a:r>
            <a:r>
              <a:rPr lang="sv-FI" sz="1600" dirty="0"/>
              <a:t> med Ekonomihögskolan vid Lunds universitet.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BFFB0-C306-CA41-9C28-9EEDC2EB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HANKENS PARTNERUNIVERSITET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BABE632-D3FD-7E67-4F62-DF82CFF54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91" y="2024907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DDC202-7054-9E0F-7B01-BE49DF5F5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Omvandlar akademisk forskning och senaste affärspraxis till olika lösningar för att främja tillväxt och förnya människor och organisationer.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Erbjuder kvalitativa lösningar inom bland annat strategisk förnyelse, ledarskaps- och kompetensutveckling för ledare, ledningsgrupper, team och experter globalt.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Stöder och coachar organisationer och individer i personalanpassning och förändringssituationer.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Ägs av Hanken och Handelshögskolan i Stockholm.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86E38-69A3-54DE-9A98-CEDCF3F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1344E69-CB1A-E491-AFD2-747CA32F72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C1D8-B64E-34DF-40A6-2E256A45E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5696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6E8E61-D706-2954-F62E-5EB2B129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1622837"/>
            <a:ext cx="6478675" cy="482717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engelskspråkigt fortbildningsprogram i Helsingfors.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Det flexibla deltidsprogrammet gör det möjligt för dig att växa som yrkesperson, stärka din affärskompetens och utveckla dina ledarskapsfärdigheter.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srgbClr val="353535"/>
                </a:solidFill>
              </a:rPr>
              <a:t>Studierna kan inledas i mars eller oktober och kan slutföras på 1,5, 2 eller 2,5 år.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internationellt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trippelackrediterat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progra</a:t>
            </a:r>
            <a:r>
              <a:rPr lang="sv-FI" sz="1600" dirty="0">
                <a:solidFill>
                  <a:srgbClr val="353535"/>
                </a:solidFill>
              </a:rPr>
              <a:t>m 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(AMBA, AACSB, EQUIS).</a:t>
            </a:r>
            <a:endParaRPr lang="en-GB" sz="1600" b="0" i="0" dirty="0">
              <a:solidFill>
                <a:srgbClr val="353535"/>
              </a:solidFill>
              <a:effectLst/>
            </a:endParaRP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E2B13-8E94-E2F0-4C16-275C8D4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 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73A4684-2706-98B2-2A2E-7D2A2F12A3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405E-71E6-F487-7F1E-F36B9DA5C7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8066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348954-9D74-DC68-FFDF-F96D14FEFB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E1354C-D062-27FD-8AA8-D9580F24D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16 000 alumner i 70 länder världen över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Engagerat alumnnätverk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10 alumnevenemang årligen i Helsingfors och Vasa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Hankendagen (Helsingfors och Vasa)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Internationella </a:t>
            </a:r>
            <a:r>
              <a:rPr lang="sv-FI" sz="1600" dirty="0" err="1"/>
              <a:t>alumndagar</a:t>
            </a:r>
            <a:r>
              <a:rPr lang="sv-FI" sz="1600" dirty="0"/>
              <a:t> (Stockholm, London, Bryssel, Zürich, Berlin)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Över 70 mentorer ställer upp årligen för studenter &amp; nyblivna alumner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Aktiv kommunikation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Månatligt alumnbrev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Magasinet Hanken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 Alumni-grupper på Facebook och LinkedIn</a:t>
            </a:r>
          </a:p>
          <a:p>
            <a:endParaRPr lang="sv-FI" sz="1400" dirty="0"/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65F281-F75A-6D29-F004-815E9864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ALUMNI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683F7-2D64-0641-B435-4B6E8D4FF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533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E01D8C-64F8-3CBD-F0B9-D8E57A62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8"/>
            <a:ext cx="9655350" cy="4163800"/>
          </a:xfrm>
        </p:spPr>
        <p:txBody>
          <a:bodyPr/>
          <a:lstStyle/>
          <a:p>
            <a:r>
              <a:rPr lang="sv-FI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Företagsinkubator för entreprenörer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Målgrupp: uppstartsbolag, tillväxtbolag, föreningar och individer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Målet är att hjälpa medlemmarna uppnå betydande tillväxt</a:t>
            </a:r>
          </a:p>
          <a:p>
            <a:r>
              <a:rPr lang="sv-FI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Datalabb med datadrivet värdeskapande i fokus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Databaser med företagsdata och finansiella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Hantering av </a:t>
            </a:r>
            <a:r>
              <a:rPr lang="sv-FI" sz="1600" dirty="0" err="1"/>
              <a:t>big</a:t>
            </a:r>
            <a:r>
              <a:rPr lang="sv-FI" sz="1600" dirty="0"/>
              <a:t> data och alternativa data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0D5EFD-D88A-44F8-2824-FA58D18C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FÖRETAGSINKUBATORER OCH DATALABB</a:t>
            </a:r>
          </a:p>
        </p:txBody>
      </p:sp>
    </p:spTree>
    <p:extLst>
      <p:ext uri="{BB962C8B-B14F-4D97-AF65-F5344CB8AC3E}">
        <p14:creationId xmlns:p14="http://schemas.microsoft.com/office/powerpoint/2010/main" val="255394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4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3B73BA6-0212-F354-3D61-375047C607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E03563-A71A-137D-AF8A-7F714FC97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Grundades 1909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Universitetsstatus 1927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Rätt att utbilda kandidater, magistrar och </a:t>
            </a:r>
            <a:br>
              <a:rPr lang="sv-FI" sz="1600" dirty="0"/>
            </a:br>
            <a:r>
              <a:rPr lang="sv-FI" sz="1600" dirty="0"/>
              <a:t>doktorer i ekonomi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Enheten i Vasa grundades 1980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Omsättning 29,3 M € (2025)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Balansomslutning 214,7 M€ (2025)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ackrediteringar: </a:t>
            </a:r>
            <a:br>
              <a:rPr lang="sv-FI" sz="1600" dirty="0"/>
            </a:br>
            <a:r>
              <a:rPr lang="sv-FI" sz="1600" dirty="0"/>
              <a:t>EQUIS, AACSB och AMBA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rankningar: </a:t>
            </a:r>
            <a:br>
              <a:rPr lang="sv-FI" sz="1600" dirty="0"/>
            </a:br>
            <a:r>
              <a:rPr lang="sv-FI" sz="1600" dirty="0"/>
              <a:t>FT  Masters in Management (60) och US </a:t>
            </a:r>
            <a:r>
              <a:rPr lang="sv-FI" sz="1600" dirty="0" err="1"/>
              <a:t>News</a:t>
            </a:r>
            <a:r>
              <a:rPr lang="sv-FI" sz="1600" dirty="0"/>
              <a:t> (110)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9671D-D95E-1F4F-B908-524C6BF4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OM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31164-E349-2E10-E4C3-C86889235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4598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0001E5-12B9-20B0-651D-49FBE599C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sz="1600" dirty="0"/>
              <a:t>Undervisningsspråk: svenska och engelska </a:t>
            </a:r>
          </a:p>
          <a:p>
            <a:r>
              <a:rPr lang="sv-FI" sz="1600" dirty="0"/>
              <a:t>4 institutioner och ett språkcenter</a:t>
            </a:r>
          </a:p>
          <a:p>
            <a:r>
              <a:rPr lang="sv-FI" sz="1600" dirty="0"/>
              <a:t>2 910 studenter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2 778 </a:t>
            </a:r>
            <a:r>
              <a:rPr lang="sv-FI" sz="1600" dirty="0"/>
              <a:t>kandidat- och magisterstudenter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132 doktorander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/>
              <a:t>18 </a:t>
            </a:r>
            <a:r>
              <a:rPr lang="sv-FI" sz="1600" dirty="0"/>
              <a:t>% vid enheten i Vasa</a:t>
            </a:r>
          </a:p>
          <a:p>
            <a:r>
              <a:rPr lang="sv-FI" sz="1600" dirty="0"/>
              <a:t>317 anställda (2025)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Finlands enda fristående handelshögskola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C6382-0686-4673-AD31-6B9894B2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IDAG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B1E268-4F49-74E9-4E9F-406842B733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6C77-64E8-78B1-C24B-BCCA9D08E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3554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45BBF5A-FDEB-4879-19DE-1B764F1823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88C299-40D4-7AA6-DF56-5D62D825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</a:t>
            </a:r>
            <a:r>
              <a:rPr lang="sv-FI" dirty="0"/>
              <a:t>YHETER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8582C-E0DB-593C-1523-E7BC7146D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60286E-A855-98BA-4647-CB195F9D4F5C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 err="1"/>
              <a:t>Financial</a:t>
            </a:r>
            <a:r>
              <a:rPr lang="sv-FI" sz="1600" dirty="0"/>
              <a:t> Times, Masters in Management: #60 (2025)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sv-FI" sz="1600" dirty="0"/>
            </a:br>
            <a:r>
              <a:rPr lang="sv-FI" sz="1600" b="1" dirty="0"/>
              <a:t>Utbildning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Rekordantal ansökningar 2024 (alla program)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Nytt engelskspråkigt kandidatprogram hösten 2024 med 80 studenter (1376 sökanden).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Forskning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Högsta vetenskapliga inflytandet bland finländska universitet  (‘</a:t>
            </a:r>
            <a:r>
              <a:rPr lang="sv-FI" sz="1600" dirty="0" err="1"/>
              <a:t>top</a:t>
            </a:r>
            <a:r>
              <a:rPr lang="sv-FI" sz="1600" dirty="0"/>
              <a:t> 10 index 2023’, Finlands Akademi)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Hanken fullvärdig medlem av EU universitetsalliansen ENGAGE.EU, som består av 8 universitet,  sedan November 2023. </a:t>
            </a:r>
          </a:p>
          <a:p>
            <a:pPr marL="0" indent="0">
              <a:spcBef>
                <a:spcPts val="0"/>
              </a:spcBef>
              <a:buNone/>
            </a:pPr>
            <a:endParaRPr lang="sv-FI" sz="1600" dirty="0"/>
          </a:p>
          <a:p>
            <a:pPr marL="457200" lvl="1" indent="0"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172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25EB395B-DE69-D5C2-B1B9-8188758E8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774" y="411562"/>
            <a:ext cx="4471173" cy="3017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71BE0-5240-7AAD-F1AD-CD70A3F174DD}"/>
              </a:ext>
            </a:extLst>
          </p:cNvPr>
          <p:cNvSpPr/>
          <p:nvPr/>
        </p:nvSpPr>
        <p:spPr>
          <a:xfrm>
            <a:off x="4692889" y="313906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Hanken är en forskningsdriven handelshögskola som i nära samarbete med näringslivet och samhället fostrar ansvarsfulla ekonomer att främja en hållbar framtid. </a:t>
            </a: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Som en fristående handelshögskola med starka nordiska rötter erbjuder vi utbildningsprogram av hög kvalitet på svenska och engelska.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E7F18-98B8-A4BE-91F0-5A5D5098CB02}"/>
              </a:ext>
            </a:extLst>
          </p:cNvPr>
          <p:cNvSpPr/>
          <p:nvPr/>
        </p:nvSpPr>
        <p:spPr>
          <a:xfrm>
            <a:off x="8213849" y="3134493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VÄRDERINGAR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Vår gemenskap präglas av jämlikhet, öppenhet och integritet, samt ett fokus på hög kvalitet, kontinuerlig förbättring och hållbarhet.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CF74F-85EF-1FA9-7AD0-F494D9F6ED7D}"/>
              </a:ext>
            </a:extLst>
          </p:cNvPr>
          <p:cNvSpPr/>
          <p:nvPr/>
        </p:nvSpPr>
        <p:spPr>
          <a:xfrm>
            <a:off x="980515" y="3134493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 alltmer ansedd internationell handelshögskola som bidrar till framtidens näringsliv och samhälle.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9DDF-B387-5513-EF0D-0609DD65D1AE}"/>
              </a:ext>
            </a:extLst>
          </p:cNvPr>
          <p:cNvSpPr txBox="1"/>
          <p:nvPr/>
        </p:nvSpPr>
        <p:spPr>
          <a:xfrm>
            <a:off x="452141" y="834309"/>
            <a:ext cx="115253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HANKENS STRATEGI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endParaRPr lang="sv-FI" sz="2400" b="1" i="0" u="none" strike="noStrike" baseline="0" dirty="0">
              <a:latin typeface="+mj-lt"/>
            </a:endParaRPr>
          </a:p>
          <a:p>
            <a:pPr algn="ctr"/>
            <a:r>
              <a:rPr lang="sv-FI" sz="2800" b="1" i="0" u="none" strike="noStrike" baseline="0" dirty="0">
                <a:solidFill>
                  <a:schemeClr val="accent1"/>
                </a:solidFill>
              </a:rPr>
              <a:t>FÖR ETT INTERNATIONELLT FINLAND</a:t>
            </a:r>
            <a:br>
              <a:rPr lang="sv-FI" sz="2800" b="1" i="0" u="none" strike="noStrike" baseline="0" dirty="0">
                <a:solidFill>
                  <a:schemeClr val="accent1"/>
                </a:solidFill>
              </a:rPr>
            </a:br>
            <a:r>
              <a:rPr lang="sv-FI" sz="2800" b="1" i="0" u="none" strike="noStrike" baseline="0" dirty="0">
                <a:solidFill>
                  <a:schemeClr val="accent1"/>
                </a:solidFill>
              </a:rPr>
              <a:t>OCH EN HÅLLBAR VÄRLD</a:t>
            </a:r>
            <a:endParaRPr lang="sv-FI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1D44B9-C415-E531-EDBC-2F3A5777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54498"/>
            <a:ext cx="9655350" cy="4163800"/>
          </a:xfrm>
        </p:spPr>
        <p:txBody>
          <a:bodyPr/>
          <a:lstStyle/>
          <a:p>
            <a:r>
              <a:rPr lang="sv-FI" sz="1600" dirty="0"/>
              <a:t>Centren är knutna till institutionerna på Hanken och arbetar också i nära kontakt med näringslivet. 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49DBE-949C-B09C-B852-60770620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FORSKNINGS- OCH KOMPETENSCENTRA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C2F17EAD-C5D9-86DF-A52A-A2F7FE150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94401"/>
              </p:ext>
            </p:extLst>
          </p:nvPr>
        </p:nvGraphicFramePr>
        <p:xfrm>
          <a:off x="947577" y="1862419"/>
          <a:ext cx="8621725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7595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614576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j-lt"/>
                        </a:rPr>
                        <a:t>AFG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9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3C10DF-6025-6059-AD44-66979B89D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61" y="1610778"/>
            <a:ext cx="6478675" cy="4827176"/>
          </a:xfrm>
        </p:spPr>
        <p:txBody>
          <a:bodyPr/>
          <a:lstStyle/>
          <a:p>
            <a:r>
              <a:rPr lang="sv-FI" sz="1600" dirty="0"/>
              <a:t>Integrerad kandidat- och magisterutbildning (3+2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Undervisningsspråket svenska, men engelskspråkiga kurser ingår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300 nya studerande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Engelskspråkigt kandidatprogram Bachelor in Business inleddes 2024, 80 studieplatser</a:t>
            </a:r>
          </a:p>
          <a:p>
            <a:br>
              <a:rPr lang="sv-FI" sz="1600" dirty="0"/>
            </a:br>
            <a:r>
              <a:rPr lang="sv-FI" sz="1600" dirty="0"/>
              <a:t>Magisterutbildning (2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på svenska och engelska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140 nya studerande</a:t>
            </a:r>
          </a:p>
          <a:p>
            <a:br>
              <a:rPr lang="sv-FI" sz="1600" dirty="0"/>
            </a:br>
            <a:r>
              <a:rPr lang="sv-FI" sz="1600" dirty="0"/>
              <a:t>Forskarutbildning (4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främst på engelska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Mål att utexaminera 14 doktorer per år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18218-02C7-ABDA-8542-CD860CD9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0674"/>
            <a:ext cx="6908800" cy="711881"/>
          </a:xfrm>
        </p:spPr>
        <p:txBody>
          <a:bodyPr/>
          <a:lstStyle/>
          <a:p>
            <a:r>
              <a:rPr lang="sv-FI" dirty="0"/>
              <a:t>EXAMENSUTBILDNINGAR</a:t>
            </a:r>
          </a:p>
        </p:txBody>
      </p:sp>
      <p:pic>
        <p:nvPicPr>
          <p:cNvPr id="22" name="Picture Placeholder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ED8FDF7E-5468-443D-8062-DFD681D6E9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69CF0E5-5760-497D-3DD1-E98080F05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28541" y="0"/>
            <a:ext cx="963460" cy="963460"/>
          </a:xfrm>
        </p:spPr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277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9386B0-CB65-2E1D-5555-A56BB94DB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5100577" cy="4163800"/>
          </a:xfrm>
        </p:spPr>
        <p:txBody>
          <a:bodyPr/>
          <a:lstStyle/>
          <a:p>
            <a:r>
              <a:rPr lang="sv-FI" sz="1600" dirty="0"/>
              <a:t>Huvudämnen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Entreprenörskap och företagsledning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Finansiell 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Företagsledning och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Handelsrätt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Logistik och företagsansvar (inom magister- och doktorsexamen)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Marknadsföring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Nationalekonomi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Redovisning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EADC1-51F3-9077-E103-4BD10A5F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ÄMNEN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9C457A1-5F16-0570-67D6-E714A1CBD098}"/>
              </a:ext>
            </a:extLst>
          </p:cNvPr>
          <p:cNvSpPr txBox="1">
            <a:spLocks/>
          </p:cNvSpPr>
          <p:nvPr/>
        </p:nvSpPr>
        <p:spPr>
          <a:xfrm>
            <a:off x="6368903" y="1483189"/>
            <a:ext cx="3083442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1600" dirty="0"/>
              <a:t>Övriga 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Informationsbehandling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Statistik</a:t>
            </a:r>
          </a:p>
          <a:p>
            <a:endParaRPr lang="sv-FI" sz="1600" dirty="0"/>
          </a:p>
          <a:p>
            <a:r>
              <a:rPr lang="sv-FI" sz="1600" dirty="0"/>
              <a:t>Språk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Svenska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Finska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Engelska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Franska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Tyska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Spanska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9497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CB6EE4-8B9F-F3D2-9767-AB5AA673E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635589"/>
            <a:ext cx="4505154" cy="4163800"/>
          </a:xfrm>
        </p:spPr>
        <p:txBody>
          <a:bodyPr/>
          <a:lstStyle/>
          <a:p>
            <a:pPr>
              <a:buClrTx/>
            </a:pPr>
            <a:r>
              <a:rPr lang="sv-FI" sz="1800" dirty="0"/>
              <a:t>Närmare information: </a:t>
            </a:r>
            <a:r>
              <a:rPr lang="sv-FI" sz="1800" dirty="0">
                <a:hlinkClick r:id="rId2"/>
              </a:rPr>
              <a:t>www.hanken.fi/masters</a:t>
            </a:r>
            <a:r>
              <a:rPr lang="sv-FI" sz="1800" dirty="0"/>
              <a:t>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A13B10-D48D-6FB0-D940-BEB8A461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MAGISTERUTBILDNINGEN PÅ ENGELSKA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429D9C-5A30-BFE2-01CD-97B01A6ACE71}"/>
              </a:ext>
            </a:extLst>
          </p:cNvPr>
          <p:cNvSpPr txBox="1">
            <a:spLocks/>
          </p:cNvSpPr>
          <p:nvPr/>
        </p:nvSpPr>
        <p:spPr>
          <a:xfrm>
            <a:off x="1420725" y="1635589"/>
            <a:ext cx="4505154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72524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2541A-038B-402C-BC69-C05800DAC239}">
  <ds:schemaRefs>
    <ds:schemaRef ds:uri="http://purl.org/dc/elements/1.1/"/>
    <ds:schemaRef ds:uri="http://purl.org/dc/terms/"/>
    <ds:schemaRef ds:uri="e5632ad3-7c0f-488d-a5e8-26b18da0eb7a"/>
    <ds:schemaRef ds:uri="http://schemas.microsoft.com/office/infopath/2007/PartnerControls"/>
    <ds:schemaRef ds:uri="d867e5a5-5a72-4279-b3fe-d5c726f7d865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947</Words>
  <Application>Microsoft Office PowerPoint</Application>
  <PresentationFormat>Widescreen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OM HANKEN</vt:lpstr>
      <vt:lpstr>HANKEN IDAG</vt:lpstr>
      <vt:lpstr>NYHETER </vt:lpstr>
      <vt:lpstr>PowerPoint Presentation</vt:lpstr>
      <vt:lpstr>FORSKNINGS- OCH KOMPETENSCENTRA</vt:lpstr>
      <vt:lpstr>EXAMENSUTBILDNINGAR</vt:lpstr>
      <vt:lpstr>ÄMNEN</vt:lpstr>
      <vt:lpstr>MAGISTERUTBILDNINGEN PÅ ENGELSKA</vt:lpstr>
      <vt:lpstr>MASTER’S DOUBLE DEGREE PROGRAMME</vt:lpstr>
      <vt:lpstr>MASSIVE OPEN ONLINE COURSE (MOOC)</vt:lpstr>
      <vt:lpstr>STUDENTUTBYTE</vt:lpstr>
      <vt:lpstr>HANKENS PARTNERUNIVERSITET</vt:lpstr>
      <vt:lpstr>HANKEN &amp; SSE EXECUTIVE EDUCATION</vt:lpstr>
      <vt:lpstr>HANKEN EXECUTIVE MBA  </vt:lpstr>
      <vt:lpstr>HANKEN ALUMNI</vt:lpstr>
      <vt:lpstr>FÖRETAGSINKUBATORER OCH DATALABB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26</cp:revision>
  <dcterms:created xsi:type="dcterms:W3CDTF">2024-06-13T10:11:02Z</dcterms:created>
  <dcterms:modified xsi:type="dcterms:W3CDTF">2026-04-23T09:28:50Z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